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44" r:id="rId5"/>
  </p:sldMasterIdLst>
  <p:notesMasterIdLst>
    <p:notesMasterId r:id="rId34"/>
  </p:notesMasterIdLst>
  <p:handoutMasterIdLst>
    <p:handoutMasterId r:id="rId35"/>
  </p:handoutMasterIdLst>
  <p:sldIdLst>
    <p:sldId id="314" r:id="rId6"/>
    <p:sldId id="338" r:id="rId7"/>
    <p:sldId id="346" r:id="rId8"/>
    <p:sldId id="258" r:id="rId9"/>
    <p:sldId id="2147478514" r:id="rId10"/>
    <p:sldId id="2147478504" r:id="rId11"/>
    <p:sldId id="2147478505" r:id="rId12"/>
    <p:sldId id="2147478507" r:id="rId13"/>
    <p:sldId id="719" r:id="rId14"/>
    <p:sldId id="2147473024" r:id="rId15"/>
    <p:sldId id="2147472979" r:id="rId16"/>
    <p:sldId id="2147472980" r:id="rId17"/>
    <p:sldId id="2147478508" r:id="rId18"/>
    <p:sldId id="2147478513" r:id="rId19"/>
    <p:sldId id="2147478509" r:id="rId20"/>
    <p:sldId id="2147478510" r:id="rId21"/>
    <p:sldId id="721" r:id="rId22"/>
    <p:sldId id="727" r:id="rId23"/>
    <p:sldId id="269" r:id="rId24"/>
    <p:sldId id="2147478506" r:id="rId25"/>
    <p:sldId id="722" r:id="rId26"/>
    <p:sldId id="723" r:id="rId27"/>
    <p:sldId id="2147478512" r:id="rId28"/>
    <p:sldId id="2147472541" r:id="rId29"/>
    <p:sldId id="2147473045" r:id="rId30"/>
    <p:sldId id="2147472543" r:id="rId31"/>
    <p:sldId id="2147472544" r:id="rId32"/>
    <p:sldId id="6266" r:id="rId33"/>
  </p:sldIdLst>
  <p:sldSz cx="12188825" cy="6858000"/>
  <p:notesSz cx="6858000" cy="9144000"/>
  <p:custDataLst>
    <p:tags r:id="rId36"/>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3">
          <p15:clr>
            <a:srgbClr val="A4A3A4"/>
          </p15:clr>
        </p15:guide>
        <p15:guide id="2" orient="horz" pos="4212">
          <p15:clr>
            <a:srgbClr val="A4A3A4"/>
          </p15:clr>
        </p15:guide>
        <p15:guide id="3" orient="horz" pos="3887">
          <p15:clr>
            <a:srgbClr val="A4A3A4"/>
          </p15:clr>
        </p15:guide>
        <p15:guide id="4" pos="3943">
          <p15:clr>
            <a:srgbClr val="A4A3A4"/>
          </p15:clr>
        </p15:guide>
        <p15:guide id="5" pos="2279">
          <p15:clr>
            <a:srgbClr val="A4A3A4"/>
          </p15:clr>
        </p15:guide>
        <p15:guide id="6" pos="545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E95"/>
    <a:srgbClr val="7A126B"/>
    <a:srgbClr val="F26A52"/>
    <a:srgbClr val="E6E2E4"/>
    <a:srgbClr val="ABA8B1"/>
    <a:srgbClr val="4E444E"/>
    <a:srgbClr val="1E0113"/>
    <a:srgbClr val="C9D0F0"/>
    <a:srgbClr val="11184F"/>
    <a:srgbClr val="D9C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C16D2-BD07-41F1-9F6C-34F4F09BF8D7}" v="2" dt="2024-01-16T09:59:25.863"/>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1" autoAdjust="0"/>
    <p:restoredTop sz="90076" autoAdjust="0"/>
  </p:normalViewPr>
  <p:slideViewPr>
    <p:cSldViewPr snapToGrid="0" snapToObjects="1">
      <p:cViewPr varScale="1">
        <p:scale>
          <a:sx n="85" d="100"/>
          <a:sy n="85" d="100"/>
        </p:scale>
        <p:origin x="572" y="60"/>
      </p:cViewPr>
      <p:guideLst>
        <p:guide orient="horz" pos="463"/>
        <p:guide orient="horz" pos="4212"/>
        <p:guide orient="horz" pos="3887"/>
        <p:guide pos="3943"/>
        <p:guide pos="2279"/>
        <p:guide pos="5452"/>
      </p:guideLst>
    </p:cSldViewPr>
  </p:slideViewPr>
  <p:notesTextViewPr>
    <p:cViewPr>
      <p:scale>
        <a:sx n="1" d="1"/>
        <a:sy n="1" d="1"/>
      </p:scale>
      <p:origin x="0" y="0"/>
    </p:cViewPr>
  </p:notesTextViewPr>
  <p:sorterViewPr>
    <p:cViewPr>
      <p:scale>
        <a:sx n="200" d="100"/>
        <a:sy n="200" d="100"/>
      </p:scale>
      <p:origin x="0" y="-19848"/>
    </p:cViewPr>
  </p:sorterViewPr>
  <p:notesViewPr>
    <p:cSldViewPr snapToGrid="0" snapToObjects="1">
      <p:cViewPr varScale="1">
        <p:scale>
          <a:sx n="85" d="100"/>
          <a:sy n="85" d="100"/>
        </p:scale>
        <p:origin x="38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dor Panait" userId="8079f9a1-7439-4f43-8550-a78781261707" providerId="ADAL" clId="{D8DC16D2-BD07-41F1-9F6C-34F4F09BF8D7}"/>
    <pc:docChg chg="undo custSel addSld delSld modSld sldOrd delMainMaster modMainMaster modSection replTag">
      <pc:chgData name="Tudor Panait" userId="8079f9a1-7439-4f43-8550-a78781261707" providerId="ADAL" clId="{D8DC16D2-BD07-41F1-9F6C-34F4F09BF8D7}" dt="2024-01-22T14:13:41.001" v="48"/>
      <pc:docMkLst>
        <pc:docMk/>
      </pc:docMkLst>
      <pc:sldChg chg="del">
        <pc:chgData name="Tudor Panait" userId="8079f9a1-7439-4f43-8550-a78781261707" providerId="ADAL" clId="{D8DC16D2-BD07-41F1-9F6C-34F4F09BF8D7}" dt="2024-01-16T09:52:02.458" v="1" actId="47"/>
        <pc:sldMkLst>
          <pc:docMk/>
          <pc:sldMk cId="2681167609" sldId="301"/>
        </pc:sldMkLst>
      </pc:sldChg>
      <pc:sldChg chg="del">
        <pc:chgData name="Tudor Panait" userId="8079f9a1-7439-4f43-8550-a78781261707" providerId="ADAL" clId="{D8DC16D2-BD07-41F1-9F6C-34F4F09BF8D7}" dt="2024-01-16T09:52:02.458" v="1" actId="47"/>
        <pc:sldMkLst>
          <pc:docMk/>
          <pc:sldMk cId="2675088967" sldId="302"/>
        </pc:sldMkLst>
      </pc:sldChg>
      <pc:sldChg chg="del">
        <pc:chgData name="Tudor Panait" userId="8079f9a1-7439-4f43-8550-a78781261707" providerId="ADAL" clId="{D8DC16D2-BD07-41F1-9F6C-34F4F09BF8D7}" dt="2024-01-16T09:52:02.458" v="1" actId="47"/>
        <pc:sldMkLst>
          <pc:docMk/>
          <pc:sldMk cId="564144034" sldId="335"/>
        </pc:sldMkLst>
      </pc:sldChg>
      <pc:sldChg chg="modSp add mod ord replTag">
        <pc:chgData name="Tudor Panait" userId="8079f9a1-7439-4f43-8550-a78781261707" providerId="ADAL" clId="{D8DC16D2-BD07-41F1-9F6C-34F4F09BF8D7}" dt="2024-01-22T14:13:40.993" v="44"/>
        <pc:sldMkLst>
          <pc:docMk/>
          <pc:sldMk cId="1130312955" sldId="2147472546"/>
        </pc:sldMkLst>
        <pc:spChg chg="mod">
          <ac:chgData name="Tudor Panait" userId="8079f9a1-7439-4f43-8550-a78781261707" providerId="ADAL" clId="{D8DC16D2-BD07-41F1-9F6C-34F4F09BF8D7}" dt="2024-01-22T13:52:22.491" v="43" actId="20577"/>
          <ac:spMkLst>
            <pc:docMk/>
            <pc:sldMk cId="1130312955" sldId="2147472546"/>
            <ac:spMk id="3" creationId="{00000000-0000-0000-0000-000000000000}"/>
          </ac:spMkLst>
        </pc:spChg>
      </pc:sldChg>
      <pc:sldChg chg="modSp add ord">
        <pc:chgData name="Tudor Panait" userId="8079f9a1-7439-4f43-8550-a78781261707" providerId="ADAL" clId="{D8DC16D2-BD07-41F1-9F6C-34F4F09BF8D7}" dt="2024-01-16T09:59:25.863" v="42"/>
        <pc:sldMkLst>
          <pc:docMk/>
          <pc:sldMk cId="1397460437" sldId="2147472547"/>
        </pc:sldMkLst>
        <pc:spChg chg="mod">
          <ac:chgData name="Tudor Panait" userId="8079f9a1-7439-4f43-8550-a78781261707" providerId="ADAL" clId="{D8DC16D2-BD07-41F1-9F6C-34F4F09BF8D7}" dt="2024-01-16T09:59:25.863" v="42"/>
          <ac:spMkLst>
            <pc:docMk/>
            <pc:sldMk cId="1397460437" sldId="2147472547"/>
            <ac:spMk id="10" creationId="{00000000-0000-0000-0000-000000000000}"/>
          </ac:spMkLst>
        </pc:spChg>
        <pc:spChg chg="mod">
          <ac:chgData name="Tudor Panait" userId="8079f9a1-7439-4f43-8550-a78781261707" providerId="ADAL" clId="{D8DC16D2-BD07-41F1-9F6C-34F4F09BF8D7}" dt="2024-01-16T09:59:25.863" v="42"/>
          <ac:spMkLst>
            <pc:docMk/>
            <pc:sldMk cId="1397460437" sldId="2147472547"/>
            <ac:spMk id="13" creationId="{00000000-0000-0000-0000-000000000000}"/>
          </ac:spMkLst>
        </pc:spChg>
        <pc:spChg chg="mod">
          <ac:chgData name="Tudor Panait" userId="8079f9a1-7439-4f43-8550-a78781261707" providerId="ADAL" clId="{D8DC16D2-BD07-41F1-9F6C-34F4F09BF8D7}" dt="2024-01-16T09:59:25.863" v="42"/>
          <ac:spMkLst>
            <pc:docMk/>
            <pc:sldMk cId="1397460437" sldId="2147472547"/>
            <ac:spMk id="16" creationId="{00000000-0000-0000-0000-000000000000}"/>
          </ac:spMkLst>
        </pc:spChg>
      </pc:sldChg>
      <pc:sldChg chg="add ord">
        <pc:chgData name="Tudor Panait" userId="8079f9a1-7439-4f43-8550-a78781261707" providerId="ADAL" clId="{D8DC16D2-BD07-41F1-9F6C-34F4F09BF8D7}" dt="2024-01-16T09:52:05.819" v="3"/>
        <pc:sldMkLst>
          <pc:docMk/>
          <pc:sldMk cId="1395343775" sldId="2147472548"/>
        </pc:sldMkLst>
      </pc:sldChg>
      <pc:sldMasterChg chg="modSp mod addSldLayout delSldLayout modSldLayout">
        <pc:chgData name="Tudor Panait" userId="8079f9a1-7439-4f43-8550-a78781261707" providerId="ADAL" clId="{D8DC16D2-BD07-41F1-9F6C-34F4F09BF8D7}" dt="2024-01-16T09:59:25.863" v="42"/>
        <pc:sldMasterMkLst>
          <pc:docMk/>
          <pc:sldMasterMk cId="3633027268" sldId="2147483648"/>
        </pc:sldMasterMkLst>
        <pc:spChg chg="mod">
          <ac:chgData name="Tudor Panait" userId="8079f9a1-7439-4f43-8550-a78781261707" providerId="ADAL" clId="{D8DC16D2-BD07-41F1-9F6C-34F4F09BF8D7}" dt="2024-01-16T09:59:15.479" v="41" actId="20577"/>
          <ac:spMkLst>
            <pc:docMk/>
            <pc:sldMasterMk cId="3633027268" sldId="2147483648"/>
            <ac:spMk id="2" creationId="{00000000-0000-0000-0000-000000000000}"/>
          </ac:spMkLst>
        </pc:spChg>
        <pc:sldLayoutChg chg="modSp">
          <pc:chgData name="Tudor Panait" userId="8079f9a1-7439-4f43-8550-a78781261707" providerId="ADAL" clId="{D8DC16D2-BD07-41F1-9F6C-34F4F09BF8D7}" dt="2024-01-16T09:59:25.863" v="42"/>
          <pc:sldLayoutMkLst>
            <pc:docMk/>
            <pc:sldMasterMk cId="3633027268" sldId="2147483648"/>
            <pc:sldLayoutMk cId="1049887607" sldId="2147483669"/>
          </pc:sldLayoutMkLst>
          <pc:spChg chg="mod">
            <ac:chgData name="Tudor Panait" userId="8079f9a1-7439-4f43-8550-a78781261707" providerId="ADAL" clId="{D8DC16D2-BD07-41F1-9F6C-34F4F09BF8D7}" dt="2024-01-16T09:59:25.863" v="42"/>
            <ac:spMkLst>
              <pc:docMk/>
              <pc:sldMasterMk cId="3633027268" sldId="2147483648"/>
              <pc:sldLayoutMk cId="1049887607" sldId="2147483669"/>
              <ac:spMk id="49"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618669218" sldId="2147483670"/>
          </pc:sldLayoutMkLst>
          <pc:spChg chg="mod">
            <ac:chgData name="Tudor Panait" userId="8079f9a1-7439-4f43-8550-a78781261707" providerId="ADAL" clId="{D8DC16D2-BD07-41F1-9F6C-34F4F09BF8D7}" dt="2024-01-16T09:59:25.863" v="42"/>
            <ac:spMkLst>
              <pc:docMk/>
              <pc:sldMasterMk cId="3633027268" sldId="2147483648"/>
              <pc:sldLayoutMk cId="1618669218" sldId="2147483670"/>
              <ac:spMk id="75"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786802700" sldId="2147483723"/>
          </pc:sldLayoutMkLst>
          <pc:spChg chg="mod">
            <ac:chgData name="Tudor Panait" userId="8079f9a1-7439-4f43-8550-a78781261707" providerId="ADAL" clId="{D8DC16D2-BD07-41F1-9F6C-34F4F09BF8D7}" dt="2024-01-16T09:59:25.863" v="42"/>
            <ac:spMkLst>
              <pc:docMk/>
              <pc:sldMasterMk cId="3633027268" sldId="2147483648"/>
              <pc:sldLayoutMk cId="1786802700" sldId="2147483723"/>
              <ac:spMk id="49"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2290322121" sldId="2147483725"/>
          </pc:sldLayoutMkLst>
          <pc:spChg chg="mod">
            <ac:chgData name="Tudor Panait" userId="8079f9a1-7439-4f43-8550-a78781261707" providerId="ADAL" clId="{D8DC16D2-BD07-41F1-9F6C-34F4F09BF8D7}" dt="2024-01-16T09:59:25.863" v="42"/>
            <ac:spMkLst>
              <pc:docMk/>
              <pc:sldMasterMk cId="3633027268" sldId="2147483648"/>
              <pc:sldLayoutMk cId="2290322121" sldId="2147483725"/>
              <ac:spMk id="5"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370975778" sldId="2147483726"/>
          </pc:sldLayoutMkLst>
          <pc:spChg chg="mod">
            <ac:chgData name="Tudor Panait" userId="8079f9a1-7439-4f43-8550-a78781261707" providerId="ADAL" clId="{D8DC16D2-BD07-41F1-9F6C-34F4F09BF8D7}" dt="2024-01-16T09:59:25.863" v="42"/>
            <ac:spMkLst>
              <pc:docMk/>
              <pc:sldMasterMk cId="3633027268" sldId="2147483648"/>
              <pc:sldLayoutMk cId="1370975778" sldId="2147483726"/>
              <ac:spMk id="6"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4165945371" sldId="2147483727"/>
          </pc:sldLayoutMkLst>
          <pc:spChg chg="mod">
            <ac:chgData name="Tudor Panait" userId="8079f9a1-7439-4f43-8550-a78781261707" providerId="ADAL" clId="{D8DC16D2-BD07-41F1-9F6C-34F4F09BF8D7}" dt="2024-01-16T09:59:25.863" v="42"/>
            <ac:spMkLst>
              <pc:docMk/>
              <pc:sldMasterMk cId="3633027268" sldId="2147483648"/>
              <pc:sldLayoutMk cId="4165945371" sldId="2147483727"/>
              <ac:spMk id="7"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577799921" sldId="2147483728"/>
          </pc:sldLayoutMkLst>
          <pc:spChg chg="mod">
            <ac:chgData name="Tudor Panait" userId="8079f9a1-7439-4f43-8550-a78781261707" providerId="ADAL" clId="{D8DC16D2-BD07-41F1-9F6C-34F4F09BF8D7}" dt="2024-01-16T09:59:25.863" v="42"/>
            <ac:spMkLst>
              <pc:docMk/>
              <pc:sldMasterMk cId="3633027268" sldId="2147483648"/>
              <pc:sldLayoutMk cId="1577799921" sldId="2147483728"/>
              <ac:spMk id="7"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992496215" sldId="2147483729"/>
          </pc:sldLayoutMkLst>
          <pc:spChg chg="mod">
            <ac:chgData name="Tudor Panait" userId="8079f9a1-7439-4f43-8550-a78781261707" providerId="ADAL" clId="{D8DC16D2-BD07-41F1-9F6C-34F4F09BF8D7}" dt="2024-01-16T09:59:25.863" v="42"/>
            <ac:spMkLst>
              <pc:docMk/>
              <pc:sldMasterMk cId="3633027268" sldId="2147483648"/>
              <pc:sldLayoutMk cId="992496215" sldId="2147483729"/>
              <ac:spMk id="19"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4277636023" sldId="2147483730"/>
          </pc:sldLayoutMkLst>
          <pc:spChg chg="mod">
            <ac:chgData name="Tudor Panait" userId="8079f9a1-7439-4f43-8550-a78781261707" providerId="ADAL" clId="{D8DC16D2-BD07-41F1-9F6C-34F4F09BF8D7}" dt="2024-01-16T09:59:25.863" v="42"/>
            <ac:spMkLst>
              <pc:docMk/>
              <pc:sldMasterMk cId="3633027268" sldId="2147483648"/>
              <pc:sldLayoutMk cId="4277636023" sldId="2147483730"/>
              <ac:spMk id="9"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200654041" sldId="2147483731"/>
          </pc:sldLayoutMkLst>
          <pc:spChg chg="mod">
            <ac:chgData name="Tudor Panait" userId="8079f9a1-7439-4f43-8550-a78781261707" providerId="ADAL" clId="{D8DC16D2-BD07-41F1-9F6C-34F4F09BF8D7}" dt="2024-01-16T09:59:25.863" v="42"/>
            <ac:spMkLst>
              <pc:docMk/>
              <pc:sldMasterMk cId="3633027268" sldId="2147483648"/>
              <pc:sldLayoutMk cId="1200654041" sldId="2147483731"/>
              <ac:spMk id="9"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676297037" sldId="2147483732"/>
          </pc:sldLayoutMkLst>
          <pc:spChg chg="mod">
            <ac:chgData name="Tudor Panait" userId="8079f9a1-7439-4f43-8550-a78781261707" providerId="ADAL" clId="{D8DC16D2-BD07-41F1-9F6C-34F4F09BF8D7}" dt="2024-01-16T09:59:25.863" v="42"/>
            <ac:spMkLst>
              <pc:docMk/>
              <pc:sldMasterMk cId="3633027268" sldId="2147483648"/>
              <pc:sldLayoutMk cId="676297037" sldId="2147483732"/>
              <ac:spMk id="8"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4230333210" sldId="2147483733"/>
          </pc:sldLayoutMkLst>
          <pc:spChg chg="mod">
            <ac:chgData name="Tudor Panait" userId="8079f9a1-7439-4f43-8550-a78781261707" providerId="ADAL" clId="{D8DC16D2-BD07-41F1-9F6C-34F4F09BF8D7}" dt="2024-01-16T09:59:25.863" v="42"/>
            <ac:spMkLst>
              <pc:docMk/>
              <pc:sldMasterMk cId="3633027268" sldId="2147483648"/>
              <pc:sldLayoutMk cId="4230333210" sldId="2147483733"/>
              <ac:spMk id="6"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737376891" sldId="2147483734"/>
          </pc:sldLayoutMkLst>
          <pc:spChg chg="mod">
            <ac:chgData name="Tudor Panait" userId="8079f9a1-7439-4f43-8550-a78781261707" providerId="ADAL" clId="{D8DC16D2-BD07-41F1-9F6C-34F4F09BF8D7}" dt="2024-01-16T09:59:25.863" v="42"/>
            <ac:spMkLst>
              <pc:docMk/>
              <pc:sldMasterMk cId="3633027268" sldId="2147483648"/>
              <pc:sldLayoutMk cId="1737376891" sldId="2147483734"/>
              <ac:spMk id="14"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3489591086" sldId="2147483737"/>
          </pc:sldLayoutMkLst>
          <pc:spChg chg="mod">
            <ac:chgData name="Tudor Panait" userId="8079f9a1-7439-4f43-8550-a78781261707" providerId="ADAL" clId="{D8DC16D2-BD07-41F1-9F6C-34F4F09BF8D7}" dt="2024-01-16T09:59:25.863" v="42"/>
            <ac:spMkLst>
              <pc:docMk/>
              <pc:sldMasterMk cId="3633027268" sldId="2147483648"/>
              <pc:sldLayoutMk cId="3489591086" sldId="2147483737"/>
              <ac:spMk id="10"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242260577" sldId="2147483739"/>
          </pc:sldLayoutMkLst>
          <pc:spChg chg="mod">
            <ac:chgData name="Tudor Panait" userId="8079f9a1-7439-4f43-8550-a78781261707" providerId="ADAL" clId="{D8DC16D2-BD07-41F1-9F6C-34F4F09BF8D7}" dt="2024-01-16T09:59:25.863" v="42"/>
            <ac:spMkLst>
              <pc:docMk/>
              <pc:sldMasterMk cId="3633027268" sldId="2147483648"/>
              <pc:sldLayoutMk cId="1242260577" sldId="2147483739"/>
              <ac:spMk id="7" creationId="{00000000-0000-0000-0000-000000000000}"/>
            </ac:spMkLst>
          </pc:spChg>
        </pc:sldLayoutChg>
        <pc:sldLayoutChg chg="modSp">
          <pc:chgData name="Tudor Panait" userId="8079f9a1-7439-4f43-8550-a78781261707" providerId="ADAL" clId="{D8DC16D2-BD07-41F1-9F6C-34F4F09BF8D7}" dt="2024-01-16T09:59:25.863" v="42"/>
          <pc:sldLayoutMkLst>
            <pc:docMk/>
            <pc:sldMasterMk cId="3633027268" sldId="2147483648"/>
            <pc:sldLayoutMk cId="1471381990" sldId="2147483740"/>
          </pc:sldLayoutMkLst>
          <pc:spChg chg="mod">
            <ac:chgData name="Tudor Panait" userId="8079f9a1-7439-4f43-8550-a78781261707" providerId="ADAL" clId="{D8DC16D2-BD07-41F1-9F6C-34F4F09BF8D7}" dt="2024-01-16T09:59:25.863" v="42"/>
            <ac:spMkLst>
              <pc:docMk/>
              <pc:sldMasterMk cId="3633027268" sldId="2147483648"/>
              <pc:sldLayoutMk cId="1471381990" sldId="2147483740"/>
              <ac:spMk id="75" creationId="{00000000-0000-0000-0000-000000000000}"/>
            </ac:spMkLst>
          </pc:spChg>
        </pc:sldLayoutChg>
        <pc:sldLayoutChg chg="new del mod">
          <pc:chgData name="Tudor Panait" userId="8079f9a1-7439-4f43-8550-a78781261707" providerId="ADAL" clId="{D8DC16D2-BD07-41F1-9F6C-34F4F09BF8D7}" dt="2024-01-16T09:59:09.340" v="39" actId="11236"/>
          <pc:sldLayoutMkLst>
            <pc:docMk/>
            <pc:sldMasterMk cId="3633027268" sldId="2147483648"/>
            <pc:sldLayoutMk cId="2257605680" sldId="2147483743"/>
          </pc:sldLayoutMkLst>
        </pc:sldLayoutChg>
        <pc:sldLayoutChg chg="del">
          <pc:chgData name="Tudor Panait" userId="8079f9a1-7439-4f43-8550-a78781261707" providerId="ADAL" clId="{D8DC16D2-BD07-41F1-9F6C-34F4F09BF8D7}" dt="2024-01-16T09:59:04.707" v="37" actId="2696"/>
          <pc:sldLayoutMkLst>
            <pc:docMk/>
            <pc:sldMasterMk cId="3633027268" sldId="2147483648"/>
            <pc:sldLayoutMk cId="3711343945" sldId="2147483796"/>
          </pc:sldLayoutMkLst>
        </pc:sldLayoutChg>
      </pc:sldMasterChg>
      <pc:sldMasterChg chg="del delSldLayout">
        <pc:chgData name="Tudor Panait" userId="8079f9a1-7439-4f43-8550-a78781261707" providerId="ADAL" clId="{D8DC16D2-BD07-41F1-9F6C-34F4F09BF8D7}" dt="2024-01-16T09:59:02.403" v="36" actId="2696"/>
        <pc:sldMasterMkLst>
          <pc:docMk/>
          <pc:sldMasterMk cId="430712837" sldId="2147483761"/>
        </pc:sldMasterMkLst>
        <pc:sldLayoutChg chg="del">
          <pc:chgData name="Tudor Panait" userId="8079f9a1-7439-4f43-8550-a78781261707" providerId="ADAL" clId="{D8DC16D2-BD07-41F1-9F6C-34F4F09BF8D7}" dt="2024-01-16T09:59:02.294" v="4" actId="2696"/>
          <pc:sldLayoutMkLst>
            <pc:docMk/>
            <pc:sldMasterMk cId="430712837" sldId="2147483761"/>
            <pc:sldLayoutMk cId="2989589246" sldId="2147483762"/>
          </pc:sldLayoutMkLst>
        </pc:sldLayoutChg>
        <pc:sldLayoutChg chg="del">
          <pc:chgData name="Tudor Panait" userId="8079f9a1-7439-4f43-8550-a78781261707" providerId="ADAL" clId="{D8DC16D2-BD07-41F1-9F6C-34F4F09BF8D7}" dt="2024-01-16T09:59:02.297" v="5" actId="2696"/>
          <pc:sldLayoutMkLst>
            <pc:docMk/>
            <pc:sldMasterMk cId="430712837" sldId="2147483761"/>
            <pc:sldLayoutMk cId="3335848271" sldId="2147483763"/>
          </pc:sldLayoutMkLst>
        </pc:sldLayoutChg>
        <pc:sldLayoutChg chg="del">
          <pc:chgData name="Tudor Panait" userId="8079f9a1-7439-4f43-8550-a78781261707" providerId="ADAL" clId="{D8DC16D2-BD07-41F1-9F6C-34F4F09BF8D7}" dt="2024-01-16T09:59:02.302" v="6" actId="2696"/>
          <pc:sldLayoutMkLst>
            <pc:docMk/>
            <pc:sldMasterMk cId="430712837" sldId="2147483761"/>
            <pc:sldLayoutMk cId="2880244235" sldId="2147483764"/>
          </pc:sldLayoutMkLst>
        </pc:sldLayoutChg>
        <pc:sldLayoutChg chg="del">
          <pc:chgData name="Tudor Panait" userId="8079f9a1-7439-4f43-8550-a78781261707" providerId="ADAL" clId="{D8DC16D2-BD07-41F1-9F6C-34F4F09BF8D7}" dt="2024-01-16T09:59:02.305" v="7" actId="2696"/>
          <pc:sldLayoutMkLst>
            <pc:docMk/>
            <pc:sldMasterMk cId="430712837" sldId="2147483761"/>
            <pc:sldLayoutMk cId="579765977" sldId="2147483765"/>
          </pc:sldLayoutMkLst>
        </pc:sldLayoutChg>
        <pc:sldLayoutChg chg="del">
          <pc:chgData name="Tudor Panait" userId="8079f9a1-7439-4f43-8550-a78781261707" providerId="ADAL" clId="{D8DC16D2-BD07-41F1-9F6C-34F4F09BF8D7}" dt="2024-01-16T09:59:02.309" v="8" actId="2696"/>
          <pc:sldLayoutMkLst>
            <pc:docMk/>
            <pc:sldMasterMk cId="430712837" sldId="2147483761"/>
            <pc:sldLayoutMk cId="3860268059" sldId="2147483766"/>
          </pc:sldLayoutMkLst>
        </pc:sldLayoutChg>
        <pc:sldLayoutChg chg="del">
          <pc:chgData name="Tudor Panait" userId="8079f9a1-7439-4f43-8550-a78781261707" providerId="ADAL" clId="{D8DC16D2-BD07-41F1-9F6C-34F4F09BF8D7}" dt="2024-01-16T09:59:02.312" v="9" actId="2696"/>
          <pc:sldLayoutMkLst>
            <pc:docMk/>
            <pc:sldMasterMk cId="430712837" sldId="2147483761"/>
            <pc:sldLayoutMk cId="2676237968" sldId="2147483767"/>
          </pc:sldLayoutMkLst>
        </pc:sldLayoutChg>
        <pc:sldLayoutChg chg="del">
          <pc:chgData name="Tudor Panait" userId="8079f9a1-7439-4f43-8550-a78781261707" providerId="ADAL" clId="{D8DC16D2-BD07-41F1-9F6C-34F4F09BF8D7}" dt="2024-01-16T09:59:02.315" v="10" actId="2696"/>
          <pc:sldLayoutMkLst>
            <pc:docMk/>
            <pc:sldMasterMk cId="430712837" sldId="2147483761"/>
            <pc:sldLayoutMk cId="1736746442" sldId="2147483768"/>
          </pc:sldLayoutMkLst>
        </pc:sldLayoutChg>
        <pc:sldLayoutChg chg="del">
          <pc:chgData name="Tudor Panait" userId="8079f9a1-7439-4f43-8550-a78781261707" providerId="ADAL" clId="{D8DC16D2-BD07-41F1-9F6C-34F4F09BF8D7}" dt="2024-01-16T09:59:02.317" v="11" actId="2696"/>
          <pc:sldLayoutMkLst>
            <pc:docMk/>
            <pc:sldMasterMk cId="430712837" sldId="2147483761"/>
            <pc:sldLayoutMk cId="3429630662" sldId="2147483769"/>
          </pc:sldLayoutMkLst>
        </pc:sldLayoutChg>
        <pc:sldLayoutChg chg="del">
          <pc:chgData name="Tudor Panait" userId="8079f9a1-7439-4f43-8550-a78781261707" providerId="ADAL" clId="{D8DC16D2-BD07-41F1-9F6C-34F4F09BF8D7}" dt="2024-01-16T09:59:02.322" v="12" actId="2696"/>
          <pc:sldLayoutMkLst>
            <pc:docMk/>
            <pc:sldMasterMk cId="430712837" sldId="2147483761"/>
            <pc:sldLayoutMk cId="4153037849" sldId="2147483770"/>
          </pc:sldLayoutMkLst>
        </pc:sldLayoutChg>
        <pc:sldLayoutChg chg="del">
          <pc:chgData name="Tudor Panait" userId="8079f9a1-7439-4f43-8550-a78781261707" providerId="ADAL" clId="{D8DC16D2-BD07-41F1-9F6C-34F4F09BF8D7}" dt="2024-01-16T09:59:02.325" v="13" actId="2696"/>
          <pc:sldLayoutMkLst>
            <pc:docMk/>
            <pc:sldMasterMk cId="430712837" sldId="2147483761"/>
            <pc:sldLayoutMk cId="1898749270" sldId="2147483771"/>
          </pc:sldLayoutMkLst>
        </pc:sldLayoutChg>
        <pc:sldLayoutChg chg="del">
          <pc:chgData name="Tudor Panait" userId="8079f9a1-7439-4f43-8550-a78781261707" providerId="ADAL" clId="{D8DC16D2-BD07-41F1-9F6C-34F4F09BF8D7}" dt="2024-01-16T09:59:02.329" v="14" actId="2696"/>
          <pc:sldLayoutMkLst>
            <pc:docMk/>
            <pc:sldMasterMk cId="430712837" sldId="2147483761"/>
            <pc:sldLayoutMk cId="777048863" sldId="2147483772"/>
          </pc:sldLayoutMkLst>
        </pc:sldLayoutChg>
        <pc:sldLayoutChg chg="del">
          <pc:chgData name="Tudor Panait" userId="8079f9a1-7439-4f43-8550-a78781261707" providerId="ADAL" clId="{D8DC16D2-BD07-41F1-9F6C-34F4F09BF8D7}" dt="2024-01-16T09:59:02.332" v="15" actId="2696"/>
          <pc:sldLayoutMkLst>
            <pc:docMk/>
            <pc:sldMasterMk cId="430712837" sldId="2147483761"/>
            <pc:sldLayoutMk cId="550397380" sldId="2147483773"/>
          </pc:sldLayoutMkLst>
        </pc:sldLayoutChg>
        <pc:sldLayoutChg chg="del">
          <pc:chgData name="Tudor Panait" userId="8079f9a1-7439-4f43-8550-a78781261707" providerId="ADAL" clId="{D8DC16D2-BD07-41F1-9F6C-34F4F09BF8D7}" dt="2024-01-16T09:59:02.335" v="16" actId="2696"/>
          <pc:sldLayoutMkLst>
            <pc:docMk/>
            <pc:sldMasterMk cId="430712837" sldId="2147483761"/>
            <pc:sldLayoutMk cId="167378951" sldId="2147483774"/>
          </pc:sldLayoutMkLst>
        </pc:sldLayoutChg>
        <pc:sldLayoutChg chg="del">
          <pc:chgData name="Tudor Panait" userId="8079f9a1-7439-4f43-8550-a78781261707" providerId="ADAL" clId="{D8DC16D2-BD07-41F1-9F6C-34F4F09BF8D7}" dt="2024-01-16T09:59:02.340" v="17" actId="2696"/>
          <pc:sldLayoutMkLst>
            <pc:docMk/>
            <pc:sldMasterMk cId="430712837" sldId="2147483761"/>
            <pc:sldLayoutMk cId="447479822" sldId="2147483775"/>
          </pc:sldLayoutMkLst>
        </pc:sldLayoutChg>
        <pc:sldLayoutChg chg="del">
          <pc:chgData name="Tudor Panait" userId="8079f9a1-7439-4f43-8550-a78781261707" providerId="ADAL" clId="{D8DC16D2-BD07-41F1-9F6C-34F4F09BF8D7}" dt="2024-01-16T09:59:02.343" v="18" actId="2696"/>
          <pc:sldLayoutMkLst>
            <pc:docMk/>
            <pc:sldMasterMk cId="430712837" sldId="2147483761"/>
            <pc:sldLayoutMk cId="1380493263" sldId="2147483776"/>
          </pc:sldLayoutMkLst>
        </pc:sldLayoutChg>
        <pc:sldLayoutChg chg="del">
          <pc:chgData name="Tudor Panait" userId="8079f9a1-7439-4f43-8550-a78781261707" providerId="ADAL" clId="{D8DC16D2-BD07-41F1-9F6C-34F4F09BF8D7}" dt="2024-01-16T09:59:02.347" v="19" actId="2696"/>
          <pc:sldLayoutMkLst>
            <pc:docMk/>
            <pc:sldMasterMk cId="430712837" sldId="2147483761"/>
            <pc:sldLayoutMk cId="3290503705" sldId="2147483777"/>
          </pc:sldLayoutMkLst>
        </pc:sldLayoutChg>
        <pc:sldLayoutChg chg="del">
          <pc:chgData name="Tudor Panait" userId="8079f9a1-7439-4f43-8550-a78781261707" providerId="ADAL" clId="{D8DC16D2-BD07-41F1-9F6C-34F4F09BF8D7}" dt="2024-01-16T09:59:02.350" v="20" actId="2696"/>
          <pc:sldLayoutMkLst>
            <pc:docMk/>
            <pc:sldMasterMk cId="430712837" sldId="2147483761"/>
            <pc:sldLayoutMk cId="3353180444" sldId="2147483778"/>
          </pc:sldLayoutMkLst>
        </pc:sldLayoutChg>
        <pc:sldLayoutChg chg="del">
          <pc:chgData name="Tudor Panait" userId="8079f9a1-7439-4f43-8550-a78781261707" providerId="ADAL" clId="{D8DC16D2-BD07-41F1-9F6C-34F4F09BF8D7}" dt="2024-01-16T09:59:02.354" v="21" actId="2696"/>
          <pc:sldLayoutMkLst>
            <pc:docMk/>
            <pc:sldMasterMk cId="430712837" sldId="2147483761"/>
            <pc:sldLayoutMk cId="1859695407" sldId="2147483779"/>
          </pc:sldLayoutMkLst>
        </pc:sldLayoutChg>
        <pc:sldLayoutChg chg="del">
          <pc:chgData name="Tudor Panait" userId="8079f9a1-7439-4f43-8550-a78781261707" providerId="ADAL" clId="{D8DC16D2-BD07-41F1-9F6C-34F4F09BF8D7}" dt="2024-01-16T09:59:02.359" v="22" actId="2696"/>
          <pc:sldLayoutMkLst>
            <pc:docMk/>
            <pc:sldMasterMk cId="430712837" sldId="2147483761"/>
            <pc:sldLayoutMk cId="2145592543" sldId="2147483780"/>
          </pc:sldLayoutMkLst>
        </pc:sldLayoutChg>
        <pc:sldLayoutChg chg="del">
          <pc:chgData name="Tudor Panait" userId="8079f9a1-7439-4f43-8550-a78781261707" providerId="ADAL" clId="{D8DC16D2-BD07-41F1-9F6C-34F4F09BF8D7}" dt="2024-01-16T09:59:02.361" v="23" actId="2696"/>
          <pc:sldLayoutMkLst>
            <pc:docMk/>
            <pc:sldMasterMk cId="430712837" sldId="2147483761"/>
            <pc:sldLayoutMk cId="1958922939" sldId="2147483781"/>
          </pc:sldLayoutMkLst>
        </pc:sldLayoutChg>
        <pc:sldLayoutChg chg="del">
          <pc:chgData name="Tudor Panait" userId="8079f9a1-7439-4f43-8550-a78781261707" providerId="ADAL" clId="{D8DC16D2-BD07-41F1-9F6C-34F4F09BF8D7}" dt="2024-01-16T09:59:02.365" v="24" actId="2696"/>
          <pc:sldLayoutMkLst>
            <pc:docMk/>
            <pc:sldMasterMk cId="430712837" sldId="2147483761"/>
            <pc:sldLayoutMk cId="3598846226" sldId="2147483782"/>
          </pc:sldLayoutMkLst>
        </pc:sldLayoutChg>
        <pc:sldLayoutChg chg="del">
          <pc:chgData name="Tudor Panait" userId="8079f9a1-7439-4f43-8550-a78781261707" providerId="ADAL" clId="{D8DC16D2-BD07-41F1-9F6C-34F4F09BF8D7}" dt="2024-01-16T09:59:02.369" v="25" actId="2696"/>
          <pc:sldLayoutMkLst>
            <pc:docMk/>
            <pc:sldMasterMk cId="430712837" sldId="2147483761"/>
            <pc:sldLayoutMk cId="816523043" sldId="2147483783"/>
          </pc:sldLayoutMkLst>
        </pc:sldLayoutChg>
        <pc:sldLayoutChg chg="del">
          <pc:chgData name="Tudor Panait" userId="8079f9a1-7439-4f43-8550-a78781261707" providerId="ADAL" clId="{D8DC16D2-BD07-41F1-9F6C-34F4F09BF8D7}" dt="2024-01-16T09:59:02.372" v="26" actId="2696"/>
          <pc:sldLayoutMkLst>
            <pc:docMk/>
            <pc:sldMasterMk cId="430712837" sldId="2147483761"/>
            <pc:sldLayoutMk cId="2026973741" sldId="2147483784"/>
          </pc:sldLayoutMkLst>
        </pc:sldLayoutChg>
        <pc:sldLayoutChg chg="del">
          <pc:chgData name="Tudor Panait" userId="8079f9a1-7439-4f43-8550-a78781261707" providerId="ADAL" clId="{D8DC16D2-BD07-41F1-9F6C-34F4F09BF8D7}" dt="2024-01-16T09:59:02.375" v="27" actId="2696"/>
          <pc:sldLayoutMkLst>
            <pc:docMk/>
            <pc:sldMasterMk cId="430712837" sldId="2147483761"/>
            <pc:sldLayoutMk cId="786688108" sldId="2147483785"/>
          </pc:sldLayoutMkLst>
        </pc:sldLayoutChg>
        <pc:sldLayoutChg chg="del">
          <pc:chgData name="Tudor Panait" userId="8079f9a1-7439-4f43-8550-a78781261707" providerId="ADAL" clId="{D8DC16D2-BD07-41F1-9F6C-34F4F09BF8D7}" dt="2024-01-16T09:59:02.378" v="28" actId="2696"/>
          <pc:sldLayoutMkLst>
            <pc:docMk/>
            <pc:sldMasterMk cId="430712837" sldId="2147483761"/>
            <pc:sldLayoutMk cId="3029581316" sldId="2147483786"/>
          </pc:sldLayoutMkLst>
        </pc:sldLayoutChg>
        <pc:sldLayoutChg chg="del">
          <pc:chgData name="Tudor Panait" userId="8079f9a1-7439-4f43-8550-a78781261707" providerId="ADAL" clId="{D8DC16D2-BD07-41F1-9F6C-34F4F09BF8D7}" dt="2024-01-16T09:59:02.381" v="29" actId="2696"/>
          <pc:sldLayoutMkLst>
            <pc:docMk/>
            <pc:sldMasterMk cId="430712837" sldId="2147483761"/>
            <pc:sldLayoutMk cId="2065040577" sldId="2147483787"/>
          </pc:sldLayoutMkLst>
        </pc:sldLayoutChg>
        <pc:sldLayoutChg chg="del">
          <pc:chgData name="Tudor Panait" userId="8079f9a1-7439-4f43-8550-a78781261707" providerId="ADAL" clId="{D8DC16D2-BD07-41F1-9F6C-34F4F09BF8D7}" dt="2024-01-16T09:59:02.384" v="30" actId="2696"/>
          <pc:sldLayoutMkLst>
            <pc:docMk/>
            <pc:sldMasterMk cId="430712837" sldId="2147483761"/>
            <pc:sldLayoutMk cId="1148656061" sldId="2147483788"/>
          </pc:sldLayoutMkLst>
        </pc:sldLayoutChg>
        <pc:sldLayoutChg chg="del">
          <pc:chgData name="Tudor Panait" userId="8079f9a1-7439-4f43-8550-a78781261707" providerId="ADAL" clId="{D8DC16D2-BD07-41F1-9F6C-34F4F09BF8D7}" dt="2024-01-16T09:59:02.387" v="31" actId="2696"/>
          <pc:sldLayoutMkLst>
            <pc:docMk/>
            <pc:sldMasterMk cId="430712837" sldId="2147483761"/>
            <pc:sldLayoutMk cId="796099576" sldId="2147483789"/>
          </pc:sldLayoutMkLst>
        </pc:sldLayoutChg>
        <pc:sldLayoutChg chg="del">
          <pc:chgData name="Tudor Panait" userId="8079f9a1-7439-4f43-8550-a78781261707" providerId="ADAL" clId="{D8DC16D2-BD07-41F1-9F6C-34F4F09BF8D7}" dt="2024-01-16T09:59:02.389" v="32" actId="2696"/>
          <pc:sldLayoutMkLst>
            <pc:docMk/>
            <pc:sldMasterMk cId="430712837" sldId="2147483761"/>
            <pc:sldLayoutMk cId="3405357176" sldId="2147483790"/>
          </pc:sldLayoutMkLst>
        </pc:sldLayoutChg>
        <pc:sldLayoutChg chg="del">
          <pc:chgData name="Tudor Panait" userId="8079f9a1-7439-4f43-8550-a78781261707" providerId="ADAL" clId="{D8DC16D2-BD07-41F1-9F6C-34F4F09BF8D7}" dt="2024-01-16T09:59:02.393" v="33" actId="2696"/>
          <pc:sldLayoutMkLst>
            <pc:docMk/>
            <pc:sldMasterMk cId="430712837" sldId="2147483761"/>
            <pc:sldLayoutMk cId="3952580461" sldId="2147483791"/>
          </pc:sldLayoutMkLst>
        </pc:sldLayoutChg>
        <pc:sldLayoutChg chg="del">
          <pc:chgData name="Tudor Panait" userId="8079f9a1-7439-4f43-8550-a78781261707" providerId="ADAL" clId="{D8DC16D2-BD07-41F1-9F6C-34F4F09BF8D7}" dt="2024-01-16T09:59:02.395" v="34" actId="2696"/>
          <pc:sldLayoutMkLst>
            <pc:docMk/>
            <pc:sldMasterMk cId="430712837" sldId="2147483761"/>
            <pc:sldLayoutMk cId="309777215" sldId="2147483792"/>
          </pc:sldLayoutMkLst>
        </pc:sldLayoutChg>
        <pc:sldLayoutChg chg="del">
          <pc:chgData name="Tudor Panait" userId="8079f9a1-7439-4f43-8550-a78781261707" providerId="ADAL" clId="{D8DC16D2-BD07-41F1-9F6C-34F4F09BF8D7}" dt="2024-01-16T09:59:02.397" v="35" actId="2696"/>
          <pc:sldLayoutMkLst>
            <pc:docMk/>
            <pc:sldMasterMk cId="430712837" sldId="2147483761"/>
            <pc:sldLayoutMk cId="284952961" sldId="2147483793"/>
          </pc:sldLayoutMkLst>
        </pc:sldLayoutChg>
      </pc:sldMasterChg>
    </pc:docChg>
  </pc:docChgLst>
  <pc:docChgLst>
    <pc:chgData name="Tudor Panait" userId="8079f9a1-7439-4f43-8550-a78781261707" providerId="ADAL" clId="{3494B3D3-9E3B-4B7A-812E-1CBEB18B3A7F}"/>
    <pc:docChg chg="custSel modSld replTag delTag">
      <pc:chgData name="Tudor Panait" userId="8079f9a1-7439-4f43-8550-a78781261707" providerId="ADAL" clId="{3494B3D3-9E3B-4B7A-812E-1CBEB18B3A7F}" dt="2023-12-05T07:21:19.437" v="1129"/>
      <pc:docMkLst>
        <pc:docMk/>
      </pc:docMkLst>
      <pc:sldChg chg="replTag">
        <pc:chgData name="Tudor Panait" userId="8079f9a1-7439-4f43-8550-a78781261707" providerId="ADAL" clId="{3494B3D3-9E3B-4B7A-812E-1CBEB18B3A7F}" dt="2023-12-04T14:05:37.839" v="47"/>
        <pc:sldMkLst>
          <pc:docMk/>
          <pc:sldMk cId="2681167609" sldId="301"/>
        </pc:sldMkLst>
      </pc:sldChg>
      <pc:sldChg chg="replTag">
        <pc:chgData name="Tudor Panait" userId="8079f9a1-7439-4f43-8550-a78781261707" providerId="ADAL" clId="{3494B3D3-9E3B-4B7A-812E-1CBEB18B3A7F}" dt="2023-12-04T14:05:37.839" v="46"/>
        <pc:sldMkLst>
          <pc:docMk/>
          <pc:sldMk cId="2675088967" sldId="302"/>
        </pc:sldMkLst>
      </pc:sldChg>
      <pc:sldChg chg="replTag">
        <pc:chgData name="Tudor Panait" userId="8079f9a1-7439-4f43-8550-a78781261707" providerId="ADAL" clId="{3494B3D3-9E3B-4B7A-812E-1CBEB18B3A7F}" dt="2023-12-05T07:21:00.082" v="1126"/>
        <pc:sldMkLst>
          <pc:docMk/>
          <pc:sldMk cId="2516393441" sldId="314"/>
        </pc:sldMkLst>
      </pc:sldChg>
      <pc:sldChg chg="replTag">
        <pc:chgData name="Tudor Panait" userId="8079f9a1-7439-4f43-8550-a78781261707" providerId="ADAL" clId="{3494B3D3-9E3B-4B7A-812E-1CBEB18B3A7F}" dt="2023-12-04T14:05:37.838" v="45"/>
        <pc:sldMkLst>
          <pc:docMk/>
          <pc:sldMk cId="2545800110" sldId="334"/>
        </pc:sldMkLst>
      </pc:sldChg>
      <pc:sldChg chg="replTag">
        <pc:chgData name="Tudor Panait" userId="8079f9a1-7439-4f43-8550-a78781261707" providerId="ADAL" clId="{3494B3D3-9E3B-4B7A-812E-1CBEB18B3A7F}" dt="2023-12-04T14:05:37.839" v="48"/>
        <pc:sldMkLst>
          <pc:docMk/>
          <pc:sldMk cId="564144034" sldId="335"/>
        </pc:sldMkLst>
      </pc:sldChg>
      <pc:sldChg chg="replTag">
        <pc:chgData name="Tudor Panait" userId="8079f9a1-7439-4f43-8550-a78781261707" providerId="ADAL" clId="{3494B3D3-9E3B-4B7A-812E-1CBEB18B3A7F}" dt="2023-12-04T14:05:37.832" v="1"/>
        <pc:sldMkLst>
          <pc:docMk/>
          <pc:sldMk cId="740779653" sldId="338"/>
        </pc:sldMkLst>
      </pc:sldChg>
      <pc:sldChg chg="replTag">
        <pc:chgData name="Tudor Panait" userId="8079f9a1-7439-4f43-8550-a78781261707" providerId="ADAL" clId="{3494B3D3-9E3B-4B7A-812E-1CBEB18B3A7F}" dt="2023-12-04T14:05:37.832" v="2"/>
        <pc:sldMkLst>
          <pc:docMk/>
          <pc:sldMk cId="137609690" sldId="339"/>
        </pc:sldMkLst>
      </pc:sldChg>
      <pc:sldChg chg="replTag">
        <pc:chgData name="Tudor Panait" userId="8079f9a1-7439-4f43-8550-a78781261707" providerId="ADAL" clId="{3494B3D3-9E3B-4B7A-812E-1CBEB18B3A7F}" dt="2023-12-04T14:05:37.833" v="8"/>
        <pc:sldMkLst>
          <pc:docMk/>
          <pc:sldMk cId="1357331251" sldId="341"/>
        </pc:sldMkLst>
      </pc:sldChg>
      <pc:sldChg chg="replTag">
        <pc:chgData name="Tudor Panait" userId="8079f9a1-7439-4f43-8550-a78781261707" providerId="ADAL" clId="{3494B3D3-9E3B-4B7A-812E-1CBEB18B3A7F}" dt="2023-12-04T14:05:37.834" v="11"/>
        <pc:sldMkLst>
          <pc:docMk/>
          <pc:sldMk cId="1356535963" sldId="343"/>
        </pc:sldMkLst>
      </pc:sldChg>
      <pc:sldChg chg="replTag">
        <pc:chgData name="Tudor Panait" userId="8079f9a1-7439-4f43-8550-a78781261707" providerId="ADAL" clId="{3494B3D3-9E3B-4B7A-812E-1CBEB18B3A7F}" dt="2023-12-04T14:05:37.833" v="9"/>
        <pc:sldMkLst>
          <pc:docMk/>
          <pc:sldMk cId="967880247" sldId="344"/>
        </pc:sldMkLst>
      </pc:sldChg>
      <pc:sldChg chg="replTag">
        <pc:chgData name="Tudor Panait" userId="8079f9a1-7439-4f43-8550-a78781261707" providerId="ADAL" clId="{3494B3D3-9E3B-4B7A-812E-1CBEB18B3A7F}" dt="2023-12-04T14:05:37.834" v="12"/>
        <pc:sldMkLst>
          <pc:docMk/>
          <pc:sldMk cId="4085486203" sldId="345"/>
        </pc:sldMkLst>
      </pc:sldChg>
      <pc:sldChg chg="replTag">
        <pc:chgData name="Tudor Panait" userId="8079f9a1-7439-4f43-8550-a78781261707" providerId="ADAL" clId="{3494B3D3-9E3B-4B7A-812E-1CBEB18B3A7F}" dt="2023-12-04T14:05:37.835" v="21"/>
        <pc:sldMkLst>
          <pc:docMk/>
          <pc:sldMk cId="3369276360" sldId="349"/>
        </pc:sldMkLst>
      </pc:sldChg>
      <pc:sldChg chg="replTag">
        <pc:chgData name="Tudor Panait" userId="8079f9a1-7439-4f43-8550-a78781261707" providerId="ADAL" clId="{3494B3D3-9E3B-4B7A-812E-1CBEB18B3A7F}" dt="2023-12-04T14:05:37.835" v="23"/>
        <pc:sldMkLst>
          <pc:docMk/>
          <pc:sldMk cId="4016638015" sldId="350"/>
        </pc:sldMkLst>
      </pc:sldChg>
      <pc:sldChg chg="replTag">
        <pc:chgData name="Tudor Panait" userId="8079f9a1-7439-4f43-8550-a78781261707" providerId="ADAL" clId="{3494B3D3-9E3B-4B7A-812E-1CBEB18B3A7F}" dt="2023-12-04T14:05:37.835" v="22"/>
        <pc:sldMkLst>
          <pc:docMk/>
          <pc:sldMk cId="1850989589" sldId="351"/>
        </pc:sldMkLst>
      </pc:sldChg>
      <pc:sldChg chg="replTag">
        <pc:chgData name="Tudor Panait" userId="8079f9a1-7439-4f43-8550-a78781261707" providerId="ADAL" clId="{3494B3D3-9E3B-4B7A-812E-1CBEB18B3A7F}" dt="2023-12-04T14:05:37.833" v="3"/>
        <pc:sldMkLst>
          <pc:docMk/>
          <pc:sldMk cId="1332382899" sldId="352"/>
        </pc:sldMkLst>
      </pc:sldChg>
      <pc:sldChg chg="replTag">
        <pc:chgData name="Tudor Panait" userId="8079f9a1-7439-4f43-8550-a78781261707" providerId="ADAL" clId="{3494B3D3-9E3B-4B7A-812E-1CBEB18B3A7F}" dt="2023-12-04T14:05:37.835" v="24"/>
        <pc:sldMkLst>
          <pc:docMk/>
          <pc:sldMk cId="426578126" sldId="355"/>
        </pc:sldMkLst>
      </pc:sldChg>
      <pc:sldChg chg="replTag">
        <pc:chgData name="Tudor Panait" userId="8079f9a1-7439-4f43-8550-a78781261707" providerId="ADAL" clId="{3494B3D3-9E3B-4B7A-812E-1CBEB18B3A7F}" dt="2023-12-04T14:05:37.835" v="25"/>
        <pc:sldMkLst>
          <pc:docMk/>
          <pc:sldMk cId="1515500880" sldId="356"/>
        </pc:sldMkLst>
      </pc:sldChg>
      <pc:sldChg chg="replTag">
        <pc:chgData name="Tudor Panait" userId="8079f9a1-7439-4f43-8550-a78781261707" providerId="ADAL" clId="{3494B3D3-9E3B-4B7A-812E-1CBEB18B3A7F}" dt="2023-12-04T14:05:37.835" v="26"/>
        <pc:sldMkLst>
          <pc:docMk/>
          <pc:sldMk cId="129252067" sldId="357"/>
        </pc:sldMkLst>
      </pc:sldChg>
      <pc:sldChg chg="replTag">
        <pc:chgData name="Tudor Panait" userId="8079f9a1-7439-4f43-8550-a78781261707" providerId="ADAL" clId="{3494B3D3-9E3B-4B7A-812E-1CBEB18B3A7F}" dt="2023-12-04T14:05:37.836" v="27"/>
        <pc:sldMkLst>
          <pc:docMk/>
          <pc:sldMk cId="2529698663" sldId="358"/>
        </pc:sldMkLst>
      </pc:sldChg>
      <pc:sldChg chg="replTag">
        <pc:chgData name="Tudor Panait" userId="8079f9a1-7439-4f43-8550-a78781261707" providerId="ADAL" clId="{3494B3D3-9E3B-4B7A-812E-1CBEB18B3A7F}" dt="2023-12-04T14:05:37.836" v="28"/>
        <pc:sldMkLst>
          <pc:docMk/>
          <pc:sldMk cId="2730600293" sldId="359"/>
        </pc:sldMkLst>
      </pc:sldChg>
      <pc:sldChg chg="replTag">
        <pc:chgData name="Tudor Panait" userId="8079f9a1-7439-4f43-8550-a78781261707" providerId="ADAL" clId="{3494B3D3-9E3B-4B7A-812E-1CBEB18B3A7F}" dt="2023-12-04T14:05:37.836" v="29"/>
        <pc:sldMkLst>
          <pc:docMk/>
          <pc:sldMk cId="3875846142" sldId="360"/>
        </pc:sldMkLst>
      </pc:sldChg>
      <pc:sldChg chg="replTag">
        <pc:chgData name="Tudor Panait" userId="8079f9a1-7439-4f43-8550-a78781261707" providerId="ADAL" clId="{3494B3D3-9E3B-4B7A-812E-1CBEB18B3A7F}" dt="2023-12-04T14:05:37.836" v="30"/>
        <pc:sldMkLst>
          <pc:docMk/>
          <pc:sldMk cId="1612783406" sldId="361"/>
        </pc:sldMkLst>
      </pc:sldChg>
      <pc:sldChg chg="replTag">
        <pc:chgData name="Tudor Panait" userId="8079f9a1-7439-4f43-8550-a78781261707" providerId="ADAL" clId="{3494B3D3-9E3B-4B7A-812E-1CBEB18B3A7F}" dt="2023-12-04T14:05:37.836" v="31"/>
        <pc:sldMkLst>
          <pc:docMk/>
          <pc:sldMk cId="1592235694" sldId="362"/>
        </pc:sldMkLst>
      </pc:sldChg>
      <pc:sldChg chg="replTag">
        <pc:chgData name="Tudor Panait" userId="8079f9a1-7439-4f43-8550-a78781261707" providerId="ADAL" clId="{3494B3D3-9E3B-4B7A-812E-1CBEB18B3A7F}" dt="2023-12-04T14:05:37.836" v="32"/>
        <pc:sldMkLst>
          <pc:docMk/>
          <pc:sldMk cId="3257248121" sldId="363"/>
        </pc:sldMkLst>
      </pc:sldChg>
      <pc:sldChg chg="replTag">
        <pc:chgData name="Tudor Panait" userId="8079f9a1-7439-4f43-8550-a78781261707" providerId="ADAL" clId="{3494B3D3-9E3B-4B7A-812E-1CBEB18B3A7F}" dt="2023-12-04T14:05:37.837" v="33"/>
        <pc:sldMkLst>
          <pc:docMk/>
          <pc:sldMk cId="435976073" sldId="364"/>
        </pc:sldMkLst>
      </pc:sldChg>
      <pc:sldChg chg="replTag">
        <pc:chgData name="Tudor Panait" userId="8079f9a1-7439-4f43-8550-a78781261707" providerId="ADAL" clId="{3494B3D3-9E3B-4B7A-812E-1CBEB18B3A7F}" dt="2023-12-04T14:05:37.837" v="34"/>
        <pc:sldMkLst>
          <pc:docMk/>
          <pc:sldMk cId="51364356" sldId="365"/>
        </pc:sldMkLst>
      </pc:sldChg>
      <pc:sldChg chg="replTag">
        <pc:chgData name="Tudor Panait" userId="8079f9a1-7439-4f43-8550-a78781261707" providerId="ADAL" clId="{3494B3D3-9E3B-4B7A-812E-1CBEB18B3A7F}" dt="2023-12-04T14:05:37.837" v="35"/>
        <pc:sldMkLst>
          <pc:docMk/>
          <pc:sldMk cId="4283725233" sldId="366"/>
        </pc:sldMkLst>
      </pc:sldChg>
      <pc:sldChg chg="replTag">
        <pc:chgData name="Tudor Panait" userId="8079f9a1-7439-4f43-8550-a78781261707" providerId="ADAL" clId="{3494B3D3-9E3B-4B7A-812E-1CBEB18B3A7F}" dt="2023-12-04T14:05:37.837" v="36"/>
        <pc:sldMkLst>
          <pc:docMk/>
          <pc:sldMk cId="1743017835" sldId="367"/>
        </pc:sldMkLst>
      </pc:sldChg>
      <pc:sldChg chg="replTag">
        <pc:chgData name="Tudor Panait" userId="8079f9a1-7439-4f43-8550-a78781261707" providerId="ADAL" clId="{3494B3D3-9E3B-4B7A-812E-1CBEB18B3A7F}" dt="2023-12-04T14:05:37.837" v="37"/>
        <pc:sldMkLst>
          <pc:docMk/>
          <pc:sldMk cId="3888587359" sldId="368"/>
        </pc:sldMkLst>
      </pc:sldChg>
      <pc:sldChg chg="replTag">
        <pc:chgData name="Tudor Panait" userId="8079f9a1-7439-4f43-8550-a78781261707" providerId="ADAL" clId="{3494B3D3-9E3B-4B7A-812E-1CBEB18B3A7F}" dt="2023-12-04T14:05:37.837" v="38"/>
        <pc:sldMkLst>
          <pc:docMk/>
          <pc:sldMk cId="12110194" sldId="369"/>
        </pc:sldMkLst>
      </pc:sldChg>
      <pc:sldChg chg="replTag">
        <pc:chgData name="Tudor Panait" userId="8079f9a1-7439-4f43-8550-a78781261707" providerId="ADAL" clId="{3494B3D3-9E3B-4B7A-812E-1CBEB18B3A7F}" dt="2023-12-04T14:05:37.838" v="39"/>
        <pc:sldMkLst>
          <pc:docMk/>
          <pc:sldMk cId="840771109" sldId="370"/>
        </pc:sldMkLst>
      </pc:sldChg>
      <pc:sldChg chg="replTag">
        <pc:chgData name="Tudor Panait" userId="8079f9a1-7439-4f43-8550-a78781261707" providerId="ADAL" clId="{3494B3D3-9E3B-4B7A-812E-1CBEB18B3A7F}" dt="2023-12-04T14:05:37.838" v="40"/>
        <pc:sldMkLst>
          <pc:docMk/>
          <pc:sldMk cId="485985018" sldId="371"/>
        </pc:sldMkLst>
      </pc:sldChg>
      <pc:sldChg chg="replTag">
        <pc:chgData name="Tudor Panait" userId="8079f9a1-7439-4f43-8550-a78781261707" providerId="ADAL" clId="{3494B3D3-9E3B-4B7A-812E-1CBEB18B3A7F}" dt="2023-12-04T14:05:37.838" v="42"/>
        <pc:sldMkLst>
          <pc:docMk/>
          <pc:sldMk cId="4060433027" sldId="373"/>
        </pc:sldMkLst>
      </pc:sldChg>
      <pc:sldChg chg="replTag">
        <pc:chgData name="Tudor Panait" userId="8079f9a1-7439-4f43-8550-a78781261707" providerId="ADAL" clId="{3494B3D3-9E3B-4B7A-812E-1CBEB18B3A7F}" dt="2023-12-04T14:05:37.838" v="43"/>
        <pc:sldMkLst>
          <pc:docMk/>
          <pc:sldMk cId="316966305" sldId="374"/>
        </pc:sldMkLst>
      </pc:sldChg>
      <pc:sldChg chg="replTag">
        <pc:chgData name="Tudor Panait" userId="8079f9a1-7439-4f43-8550-a78781261707" providerId="ADAL" clId="{3494B3D3-9E3B-4B7A-812E-1CBEB18B3A7F}" dt="2023-12-04T14:05:37.838" v="44"/>
        <pc:sldMkLst>
          <pc:docMk/>
          <pc:sldMk cId="1557425686" sldId="375"/>
        </pc:sldMkLst>
      </pc:sldChg>
      <pc:sldChg chg="replTag">
        <pc:chgData name="Tudor Panait" userId="8079f9a1-7439-4f43-8550-a78781261707" providerId="ADAL" clId="{3494B3D3-9E3B-4B7A-812E-1CBEB18B3A7F}" dt="2023-12-04T14:05:37.838" v="41"/>
        <pc:sldMkLst>
          <pc:docMk/>
          <pc:sldMk cId="2394016044" sldId="9085"/>
        </pc:sldMkLst>
      </pc:sldChg>
      <pc:sldChg chg="replTag">
        <pc:chgData name="Tudor Panait" userId="8079f9a1-7439-4f43-8550-a78781261707" providerId="ADAL" clId="{3494B3D3-9E3B-4B7A-812E-1CBEB18B3A7F}" dt="2023-12-04T14:05:37.834" v="15"/>
        <pc:sldMkLst>
          <pc:docMk/>
          <pc:sldMk cId="377533821" sldId="2147472529"/>
        </pc:sldMkLst>
      </pc:sldChg>
      <pc:sldChg chg="replTag">
        <pc:chgData name="Tudor Panait" userId="8079f9a1-7439-4f43-8550-a78781261707" providerId="ADAL" clId="{3494B3D3-9E3B-4B7A-812E-1CBEB18B3A7F}" dt="2023-12-04T14:05:37.834" v="14"/>
        <pc:sldMkLst>
          <pc:docMk/>
          <pc:sldMk cId="1775526437" sldId="2147472530"/>
        </pc:sldMkLst>
      </pc:sldChg>
      <pc:sldChg chg="replTag">
        <pc:chgData name="Tudor Panait" userId="8079f9a1-7439-4f43-8550-a78781261707" providerId="ADAL" clId="{3494B3D3-9E3B-4B7A-812E-1CBEB18B3A7F}" dt="2023-12-04T14:05:37.834" v="16"/>
        <pc:sldMkLst>
          <pc:docMk/>
          <pc:sldMk cId="154442859" sldId="2147472531"/>
        </pc:sldMkLst>
      </pc:sldChg>
      <pc:sldChg chg="modTransition replTag">
        <pc:chgData name="Tudor Panait" userId="8079f9a1-7439-4f43-8550-a78781261707" providerId="ADAL" clId="{3494B3D3-9E3B-4B7A-812E-1CBEB18B3A7F}" dt="2023-12-05T07:21:19.436" v="1128"/>
        <pc:sldMkLst>
          <pc:docMk/>
          <pc:sldMk cId="2652968428" sldId="2147472532"/>
        </pc:sldMkLst>
      </pc:sldChg>
      <pc:sldChg chg="replTag">
        <pc:chgData name="Tudor Panait" userId="8079f9a1-7439-4f43-8550-a78781261707" providerId="ADAL" clId="{3494B3D3-9E3B-4B7A-812E-1CBEB18B3A7F}" dt="2023-12-04T14:05:37.835" v="20"/>
        <pc:sldMkLst>
          <pc:docMk/>
          <pc:sldMk cId="3669488773" sldId="2147472533"/>
        </pc:sldMkLst>
      </pc:sldChg>
      <pc:sldChg chg="replTag">
        <pc:chgData name="Tudor Panait" userId="8079f9a1-7439-4f43-8550-a78781261707" providerId="ADAL" clId="{3494B3D3-9E3B-4B7A-812E-1CBEB18B3A7F}" dt="2023-12-04T14:05:37.834" v="13"/>
        <pc:sldMkLst>
          <pc:docMk/>
          <pc:sldMk cId="1562031700" sldId="2147472535"/>
        </pc:sldMkLst>
      </pc:sldChg>
      <pc:sldChg chg="replTag">
        <pc:chgData name="Tudor Panait" userId="8079f9a1-7439-4f43-8550-a78781261707" providerId="ADAL" clId="{3494B3D3-9E3B-4B7A-812E-1CBEB18B3A7F}" dt="2023-12-04T14:05:37.833" v="4"/>
        <pc:sldMkLst>
          <pc:docMk/>
          <pc:sldMk cId="3452366377" sldId="2147472536"/>
        </pc:sldMkLst>
      </pc:sldChg>
      <pc:sldChg chg="replTag">
        <pc:chgData name="Tudor Panait" userId="8079f9a1-7439-4f43-8550-a78781261707" providerId="ADAL" clId="{3494B3D3-9E3B-4B7A-812E-1CBEB18B3A7F}" dt="2023-12-04T14:05:37.833" v="5"/>
        <pc:sldMkLst>
          <pc:docMk/>
          <pc:sldMk cId="3726954137" sldId="2147472537"/>
        </pc:sldMkLst>
      </pc:sldChg>
      <pc:sldChg chg="replTag">
        <pc:chgData name="Tudor Panait" userId="8079f9a1-7439-4f43-8550-a78781261707" providerId="ADAL" clId="{3494B3D3-9E3B-4B7A-812E-1CBEB18B3A7F}" dt="2023-12-04T14:05:37.833" v="6"/>
        <pc:sldMkLst>
          <pc:docMk/>
          <pc:sldMk cId="367111956" sldId="2147472538"/>
        </pc:sldMkLst>
      </pc:sldChg>
      <pc:sldChg chg="replTag">
        <pc:chgData name="Tudor Panait" userId="8079f9a1-7439-4f43-8550-a78781261707" providerId="ADAL" clId="{3494B3D3-9E3B-4B7A-812E-1CBEB18B3A7F}" dt="2023-12-04T14:05:37.833" v="7"/>
        <pc:sldMkLst>
          <pc:docMk/>
          <pc:sldMk cId="3713949701" sldId="2147472539"/>
        </pc:sldMkLst>
      </pc:sldChg>
      <pc:sldChg chg="replTag">
        <pc:chgData name="Tudor Panait" userId="8079f9a1-7439-4f43-8550-a78781261707" providerId="ADAL" clId="{3494B3D3-9E3B-4B7A-812E-1CBEB18B3A7F}" dt="2023-12-04T14:05:37.834" v="10"/>
        <pc:sldMkLst>
          <pc:docMk/>
          <pc:sldMk cId="2400146533" sldId="2147472540"/>
        </pc:sldMkLst>
      </pc:sldChg>
      <pc:sldChg chg="replTag">
        <pc:chgData name="Tudor Panait" userId="8079f9a1-7439-4f43-8550-a78781261707" providerId="ADAL" clId="{3494B3D3-9E3B-4B7A-812E-1CBEB18B3A7F}" dt="2023-12-04T14:05:37.835" v="17"/>
        <pc:sldMkLst>
          <pc:docMk/>
          <pc:sldMk cId="3106962614" sldId="2147472541"/>
        </pc:sldMkLst>
      </pc:sldChg>
      <pc:sldChg chg="addSp delSp modSp mod replTag delTag">
        <pc:chgData name="Tudor Panait" userId="8079f9a1-7439-4f43-8550-a78781261707" providerId="ADAL" clId="{3494B3D3-9E3B-4B7A-812E-1CBEB18B3A7F}" dt="2023-12-05T07:00:37.325" v="958"/>
        <pc:sldMkLst>
          <pc:docMk/>
          <pc:sldMk cId="1013268629" sldId="2147472542"/>
        </pc:sldMkLst>
        <pc:spChg chg="del mod modVis">
          <ac:chgData name="Tudor Panait" userId="8079f9a1-7439-4f43-8550-a78781261707" providerId="ADAL" clId="{3494B3D3-9E3B-4B7A-812E-1CBEB18B3A7F}" dt="2023-12-04T14:54:44.872" v="295"/>
          <ac:spMkLst>
            <pc:docMk/>
            <pc:sldMk cId="1013268629" sldId="2147472542"/>
            <ac:spMk id="2" creationId="{67384A9C-6909-FEF8-3364-7091E0134AA2}"/>
          </ac:spMkLst>
        </pc:spChg>
        <pc:spChg chg="add del mod modVis">
          <ac:chgData name="Tudor Panait" userId="8079f9a1-7439-4f43-8550-a78781261707" providerId="ADAL" clId="{3494B3D3-9E3B-4B7A-812E-1CBEB18B3A7F}" dt="2023-12-05T07:00:37.278" v="823"/>
          <ac:spMkLst>
            <pc:docMk/>
            <pc:sldMk cId="1013268629" sldId="2147472542"/>
            <ac:spMk id="2" creationId="{B964FD74-491D-80CE-731B-546D1433BF1E}"/>
          </ac:spMkLst>
        </pc:spChg>
        <pc:spChg chg="add del mod modVis">
          <ac:chgData name="Tudor Panait" userId="8079f9a1-7439-4f43-8550-a78781261707" providerId="ADAL" clId="{3494B3D3-9E3B-4B7A-812E-1CBEB18B3A7F}" dt="2023-12-05T06:59:31.749" v="476"/>
          <ac:spMkLst>
            <pc:docMk/>
            <pc:sldMk cId="1013268629" sldId="2147472542"/>
            <ac:spMk id="3" creationId="{4A3B2401-4F12-E715-9373-9BA8636AEC48}"/>
          </ac:spMkLst>
        </pc:spChg>
        <pc:spChg chg="add mod">
          <ac:chgData name="Tudor Panait" userId="8079f9a1-7439-4f43-8550-a78781261707" providerId="ADAL" clId="{3494B3D3-9E3B-4B7A-812E-1CBEB18B3A7F}" dt="2023-12-05T07:00:37.284" v="837" actId="207"/>
          <ac:spMkLst>
            <pc:docMk/>
            <pc:sldMk cId="1013268629" sldId="2147472542"/>
            <ac:spMk id="3" creationId="{79C72287-DEEC-F9AA-2FC4-A7312C0EA765}"/>
          </ac:spMkLst>
        </pc:spChg>
        <pc:spChg chg="add del mod ord modVis">
          <ac:chgData name="Tudor Panait" userId="8079f9a1-7439-4f43-8550-a78781261707" providerId="ADAL" clId="{3494B3D3-9E3B-4B7A-812E-1CBEB18B3A7F}" dt="2023-12-05T07:00:37.278" v="819"/>
          <ac:spMkLst>
            <pc:docMk/>
            <pc:sldMk cId="1013268629" sldId="2147472542"/>
            <ac:spMk id="6" creationId="{93720BFD-FA09-5640-DF4F-C40C2536499A}"/>
          </ac:spMkLst>
        </pc:spChg>
        <pc:spChg chg="del mod modVis">
          <ac:chgData name="Tudor Panait" userId="8079f9a1-7439-4f43-8550-a78781261707" providerId="ADAL" clId="{3494B3D3-9E3B-4B7A-812E-1CBEB18B3A7F}" dt="2023-12-04T14:54:44.872" v="291"/>
          <ac:spMkLst>
            <pc:docMk/>
            <pc:sldMk cId="1013268629" sldId="2147472542"/>
            <ac:spMk id="6" creationId="{ED988E2B-6373-3030-DD49-48EB2909F7D4}"/>
          </ac:spMkLst>
        </pc:spChg>
        <pc:spChg chg="add del mod ord modVis">
          <ac:chgData name="Tudor Panait" userId="8079f9a1-7439-4f43-8550-a78781261707" providerId="ADAL" clId="{3494B3D3-9E3B-4B7A-812E-1CBEB18B3A7F}" dt="2023-12-05T06:59:31.748" v="472"/>
          <ac:spMkLst>
            <pc:docMk/>
            <pc:sldMk cId="1013268629" sldId="2147472542"/>
            <ac:spMk id="8" creationId="{208334FF-7558-3410-ABB5-4AD3C135C1A2}"/>
          </ac:spMkLst>
        </pc:spChg>
        <pc:spChg chg="add mod ord">
          <ac:chgData name="Tudor Panait" userId="8079f9a1-7439-4f43-8550-a78781261707" providerId="ADAL" clId="{3494B3D3-9E3B-4B7A-812E-1CBEB18B3A7F}" dt="2023-12-05T07:00:37.306" v="898"/>
          <ac:spMkLst>
            <pc:docMk/>
            <pc:sldMk cId="1013268629" sldId="2147472542"/>
            <ac:spMk id="8" creationId="{3924347A-56C3-A148-B264-86E7B3A74E6B}"/>
          </ac:spMkLst>
        </pc:spChg>
        <pc:spChg chg="add del mod ord modVis">
          <ac:chgData name="Tudor Panait" userId="8079f9a1-7439-4f43-8550-a78781261707" providerId="ADAL" clId="{3494B3D3-9E3B-4B7A-812E-1CBEB18B3A7F}" dt="2023-12-05T07:00:37.277" v="815"/>
          <ac:spMkLst>
            <pc:docMk/>
            <pc:sldMk cId="1013268629" sldId="2147472542"/>
            <ac:spMk id="11" creationId="{64E7A494-B4F2-7A99-F925-99C6E716A463}"/>
          </ac:spMkLst>
        </pc:spChg>
        <pc:spChg chg="del mod modVis">
          <ac:chgData name="Tudor Panait" userId="8079f9a1-7439-4f43-8550-a78781261707" providerId="ADAL" clId="{3494B3D3-9E3B-4B7A-812E-1CBEB18B3A7F}" dt="2023-12-04T14:54:44.871" v="287"/>
          <ac:spMkLst>
            <pc:docMk/>
            <pc:sldMk cId="1013268629" sldId="2147472542"/>
            <ac:spMk id="11" creationId="{ACE843C9-1095-4895-0EF4-D6472D8125CE}"/>
          </ac:spMkLst>
        </pc:spChg>
        <pc:spChg chg="add mod ord">
          <ac:chgData name="Tudor Panait" userId="8079f9a1-7439-4f43-8550-a78781261707" providerId="ADAL" clId="{3494B3D3-9E3B-4B7A-812E-1CBEB18B3A7F}" dt="2023-12-05T07:00:37.324" v="955" actId="947"/>
          <ac:spMkLst>
            <pc:docMk/>
            <pc:sldMk cId="1013268629" sldId="2147472542"/>
            <ac:spMk id="13" creationId="{B78C158D-6E0A-7B26-0703-DC3A524FDF0F}"/>
          </ac:spMkLst>
        </pc:spChg>
        <pc:spChg chg="add del mod ord modVis">
          <ac:chgData name="Tudor Panait" userId="8079f9a1-7439-4f43-8550-a78781261707" providerId="ADAL" clId="{3494B3D3-9E3B-4B7A-812E-1CBEB18B3A7F}" dt="2023-12-05T06:59:31.747" v="468"/>
          <ac:spMkLst>
            <pc:docMk/>
            <pc:sldMk cId="1013268629" sldId="2147472542"/>
            <ac:spMk id="13" creationId="{DB9D0EB4-08D6-9D6A-3F0B-86A440DCCD2E}"/>
          </ac:spMkLst>
        </pc:spChg>
        <pc:picChg chg="del mod modVis">
          <ac:chgData name="Tudor Panait" userId="8079f9a1-7439-4f43-8550-a78781261707" providerId="ADAL" clId="{3494B3D3-9E3B-4B7A-812E-1CBEB18B3A7F}" dt="2023-12-04T14:54:44.872" v="293"/>
          <ac:picMkLst>
            <pc:docMk/>
            <pc:sldMk cId="1013268629" sldId="2147472542"/>
            <ac:picMk id="5" creationId="{913D25F4-9A9F-D4DB-A426-65E8A10BA1CC}"/>
          </ac:picMkLst>
        </pc:picChg>
        <pc:picChg chg="add del mod ord modVis">
          <ac:chgData name="Tudor Panait" userId="8079f9a1-7439-4f43-8550-a78781261707" providerId="ADAL" clId="{3494B3D3-9E3B-4B7A-812E-1CBEB18B3A7F}" dt="2023-12-05T07:00:37.278" v="821"/>
          <ac:picMkLst>
            <pc:docMk/>
            <pc:sldMk cId="1013268629" sldId="2147472542"/>
            <ac:picMk id="5" creationId="{F271EE3D-9D8A-6C00-7AE7-8BB5EE88E5E7}"/>
          </ac:picMkLst>
        </pc:picChg>
        <pc:picChg chg="add mod ord">
          <ac:chgData name="Tudor Panait" userId="8079f9a1-7439-4f43-8550-a78781261707" providerId="ADAL" clId="{3494B3D3-9E3B-4B7A-812E-1CBEB18B3A7F}" dt="2023-12-05T07:00:37.293" v="871"/>
          <ac:picMkLst>
            <pc:docMk/>
            <pc:sldMk cId="1013268629" sldId="2147472542"/>
            <ac:picMk id="7" creationId="{0ADC87DE-1A72-ABB4-06B0-58AAD915EAFD}"/>
          </ac:picMkLst>
        </pc:picChg>
        <pc:picChg chg="add del mod ord modVis">
          <ac:chgData name="Tudor Panait" userId="8079f9a1-7439-4f43-8550-a78781261707" providerId="ADAL" clId="{3494B3D3-9E3B-4B7A-812E-1CBEB18B3A7F}" dt="2023-12-05T06:59:31.749" v="474"/>
          <ac:picMkLst>
            <pc:docMk/>
            <pc:sldMk cId="1013268629" sldId="2147472542"/>
            <ac:picMk id="7" creationId="{4A9CFF8B-63BC-7B1B-EC74-6DDA7799AA91}"/>
          </ac:picMkLst>
        </pc:picChg>
        <pc:picChg chg="del mod modVis">
          <ac:chgData name="Tudor Panait" userId="8079f9a1-7439-4f43-8550-a78781261707" providerId="ADAL" clId="{3494B3D3-9E3B-4B7A-812E-1CBEB18B3A7F}" dt="2023-12-04T14:54:44.871" v="289"/>
          <ac:picMkLst>
            <pc:docMk/>
            <pc:sldMk cId="1013268629" sldId="2147472542"/>
            <ac:picMk id="10" creationId="{CFE9223A-4AB2-A8F8-933E-E4FE00E17FA8}"/>
          </ac:picMkLst>
        </pc:picChg>
        <pc:picChg chg="add del mod ord modVis">
          <ac:chgData name="Tudor Panait" userId="8079f9a1-7439-4f43-8550-a78781261707" providerId="ADAL" clId="{3494B3D3-9E3B-4B7A-812E-1CBEB18B3A7F}" dt="2023-12-05T07:00:37.277" v="817"/>
          <ac:picMkLst>
            <pc:docMk/>
            <pc:sldMk cId="1013268629" sldId="2147472542"/>
            <ac:picMk id="10" creationId="{D76EE54D-4EE7-63A2-191E-EEC3AD374BC2}"/>
          </ac:picMkLst>
        </pc:picChg>
        <pc:picChg chg="add mod ord">
          <ac:chgData name="Tudor Panait" userId="8079f9a1-7439-4f43-8550-a78781261707" providerId="ADAL" clId="{3494B3D3-9E3B-4B7A-812E-1CBEB18B3A7F}" dt="2023-12-05T07:00:37.311" v="925"/>
          <ac:picMkLst>
            <pc:docMk/>
            <pc:sldMk cId="1013268629" sldId="2147472542"/>
            <ac:picMk id="12" creationId="{0042656B-2BCC-FAD8-DA13-1D7355133C07}"/>
          </ac:picMkLst>
        </pc:picChg>
        <pc:picChg chg="add del mod ord modVis">
          <ac:chgData name="Tudor Panait" userId="8079f9a1-7439-4f43-8550-a78781261707" providerId="ADAL" clId="{3494B3D3-9E3B-4B7A-812E-1CBEB18B3A7F}" dt="2023-12-05T06:59:31.748" v="470"/>
          <ac:picMkLst>
            <pc:docMk/>
            <pc:sldMk cId="1013268629" sldId="2147472542"/>
            <ac:picMk id="12" creationId="{43157512-70B6-8E09-8865-1721CE9F19D2}"/>
          </ac:picMkLst>
        </pc:picChg>
      </pc:sldChg>
      <pc:sldChg chg="replTag">
        <pc:chgData name="Tudor Panait" userId="8079f9a1-7439-4f43-8550-a78781261707" providerId="ADAL" clId="{3494B3D3-9E3B-4B7A-812E-1CBEB18B3A7F}" dt="2023-12-04T14:05:37.835" v="18"/>
        <pc:sldMkLst>
          <pc:docMk/>
          <pc:sldMk cId="2357584774" sldId="2147472543"/>
        </pc:sldMkLst>
      </pc:sldChg>
      <pc:sldChg chg="addSp delSp modSp mod replTag delTag">
        <pc:chgData name="Tudor Panait" userId="8079f9a1-7439-4f43-8550-a78781261707" providerId="ADAL" clId="{3494B3D3-9E3B-4B7A-812E-1CBEB18B3A7F}" dt="2023-12-05T07:21:19.437" v="1129"/>
        <pc:sldMkLst>
          <pc:docMk/>
          <pc:sldMk cId="227526016" sldId="2147472544"/>
        </pc:sldMkLst>
        <pc:spChg chg="add del mod modVis">
          <ac:chgData name="Tudor Panait" userId="8079f9a1-7439-4f43-8550-a78781261707" providerId="ADAL" clId="{3494B3D3-9E3B-4B7A-812E-1CBEB18B3A7F}" dt="2023-12-05T06:59:48.466" v="644"/>
          <ac:spMkLst>
            <pc:docMk/>
            <pc:sldMk cId="227526016" sldId="2147472544"/>
            <ac:spMk id="2" creationId="{282EA80C-E373-45DF-EF58-7108EC04BA46}"/>
          </ac:spMkLst>
        </pc:spChg>
        <pc:spChg chg="add mod">
          <ac:chgData name="Tudor Panait" userId="8079f9a1-7439-4f43-8550-a78781261707" providerId="ADAL" clId="{3494B3D3-9E3B-4B7A-812E-1CBEB18B3A7F}" dt="2023-12-05T07:00:46.309" v="1004" actId="207"/>
          <ac:spMkLst>
            <pc:docMk/>
            <pc:sldMk cId="227526016" sldId="2147472544"/>
            <ac:spMk id="2" creationId="{C6562386-F5C8-0D52-3CA0-326FDA7F3580}"/>
          </ac:spMkLst>
        </pc:spChg>
        <pc:spChg chg="del mod modVis">
          <ac:chgData name="Tudor Panait" userId="8079f9a1-7439-4f43-8550-a78781261707" providerId="ADAL" clId="{3494B3D3-9E3B-4B7A-812E-1CBEB18B3A7F}" dt="2023-12-04T14:53:34.128" v="85"/>
          <ac:spMkLst>
            <pc:docMk/>
            <pc:sldMk cId="227526016" sldId="2147472544"/>
            <ac:spMk id="3" creationId="{79619D41-C454-9B3A-7138-148AD406276F}"/>
          </ac:spMkLst>
        </pc:spChg>
        <pc:spChg chg="add del mod modVis">
          <ac:chgData name="Tudor Panait" userId="8079f9a1-7439-4f43-8550-a78781261707" providerId="ADAL" clId="{3494B3D3-9E3B-4B7A-812E-1CBEB18B3A7F}" dt="2023-12-05T07:00:46.303" v="990"/>
          <ac:spMkLst>
            <pc:docMk/>
            <pc:sldMk cId="227526016" sldId="2147472544"/>
            <ac:spMk id="3" creationId="{ED92A8A1-7CA7-166B-DAA0-508B91A2312A}"/>
          </ac:spMkLst>
        </pc:spChg>
        <pc:spChg chg="add del mod ord modVis">
          <ac:chgData name="Tudor Panait" userId="8079f9a1-7439-4f43-8550-a78781261707" providerId="ADAL" clId="{3494B3D3-9E3B-4B7A-812E-1CBEB18B3A7F}" dt="2023-12-05T07:00:46.303" v="986"/>
          <ac:spMkLst>
            <pc:docMk/>
            <pc:sldMk cId="227526016" sldId="2147472544"/>
            <ac:spMk id="7" creationId="{2B4F762C-4054-AFA3-2F3D-D429D16DA613}"/>
          </ac:spMkLst>
        </pc:spChg>
        <pc:spChg chg="del mod modVis">
          <ac:chgData name="Tudor Panait" userId="8079f9a1-7439-4f43-8550-a78781261707" providerId="ADAL" clId="{3494B3D3-9E3B-4B7A-812E-1CBEB18B3A7F}" dt="2023-12-04T14:53:34.127" v="81"/>
          <ac:spMkLst>
            <pc:docMk/>
            <pc:sldMk cId="227526016" sldId="2147472544"/>
            <ac:spMk id="7" creationId="{ED2662AE-D7DF-7A2E-FB15-CC58D7E2F3AA}"/>
          </ac:spMkLst>
        </pc:spChg>
        <pc:spChg chg="add mod ord">
          <ac:chgData name="Tudor Panait" userId="8079f9a1-7439-4f43-8550-a78781261707" providerId="ADAL" clId="{3494B3D3-9E3B-4B7A-812E-1CBEB18B3A7F}" dt="2023-12-05T07:00:46.324" v="1065"/>
          <ac:spMkLst>
            <pc:docMk/>
            <pc:sldMk cId="227526016" sldId="2147472544"/>
            <ac:spMk id="8" creationId="{83EC697A-0808-2EDE-10E7-0FCEA4F896DD}"/>
          </ac:spMkLst>
        </pc:spChg>
        <pc:spChg chg="add del mod ord modVis">
          <ac:chgData name="Tudor Panait" userId="8079f9a1-7439-4f43-8550-a78781261707" providerId="ADAL" clId="{3494B3D3-9E3B-4B7A-812E-1CBEB18B3A7F}" dt="2023-12-05T06:59:48.466" v="640"/>
          <ac:spMkLst>
            <pc:docMk/>
            <pc:sldMk cId="227526016" sldId="2147472544"/>
            <ac:spMk id="8" creationId="{CE17069B-53A5-3775-16FE-57BE67DE3A24}"/>
          </ac:spMkLst>
        </pc:spChg>
        <pc:spChg chg="add del mod ord modVis">
          <ac:chgData name="Tudor Panait" userId="8079f9a1-7439-4f43-8550-a78781261707" providerId="ADAL" clId="{3494B3D3-9E3B-4B7A-812E-1CBEB18B3A7F}" dt="2023-12-05T07:00:46.302" v="982"/>
          <ac:spMkLst>
            <pc:docMk/>
            <pc:sldMk cId="227526016" sldId="2147472544"/>
            <ac:spMk id="11" creationId="{6028A52C-AAB4-EA98-D3AF-B24E5400CF9E}"/>
          </ac:spMkLst>
        </pc:spChg>
        <pc:spChg chg="del mod modVis">
          <ac:chgData name="Tudor Panait" userId="8079f9a1-7439-4f43-8550-a78781261707" providerId="ADAL" clId="{3494B3D3-9E3B-4B7A-812E-1CBEB18B3A7F}" dt="2023-12-04T14:53:34.126" v="77"/>
          <ac:spMkLst>
            <pc:docMk/>
            <pc:sldMk cId="227526016" sldId="2147472544"/>
            <ac:spMk id="11" creationId="{B0005F12-7C6E-B991-549E-7200AB71F958}"/>
          </ac:spMkLst>
        </pc:spChg>
        <pc:spChg chg="add del mod ord modVis">
          <ac:chgData name="Tudor Panait" userId="8079f9a1-7439-4f43-8550-a78781261707" providerId="ADAL" clId="{3494B3D3-9E3B-4B7A-812E-1CBEB18B3A7F}" dt="2023-12-05T06:59:48.465" v="636"/>
          <ac:spMkLst>
            <pc:docMk/>
            <pc:sldMk cId="227526016" sldId="2147472544"/>
            <ac:spMk id="13" creationId="{1C7291C7-5282-0EB4-FA62-77554D74FFF8}"/>
          </ac:spMkLst>
        </pc:spChg>
        <pc:spChg chg="add mod ord">
          <ac:chgData name="Tudor Panait" userId="8079f9a1-7439-4f43-8550-a78781261707" providerId="ADAL" clId="{3494B3D3-9E3B-4B7A-812E-1CBEB18B3A7F}" dt="2023-12-05T07:00:46.340" v="1122" actId="947"/>
          <ac:spMkLst>
            <pc:docMk/>
            <pc:sldMk cId="227526016" sldId="2147472544"/>
            <ac:spMk id="13" creationId="{FC0198DB-12AB-51F9-155E-D4D636488828}"/>
          </ac:spMkLst>
        </pc:spChg>
        <pc:picChg chg="add del mod ord modVis">
          <ac:chgData name="Tudor Panait" userId="8079f9a1-7439-4f43-8550-a78781261707" providerId="ADAL" clId="{3494B3D3-9E3B-4B7A-812E-1CBEB18B3A7F}" dt="2023-12-05T06:59:48.466" v="642"/>
          <ac:picMkLst>
            <pc:docMk/>
            <pc:sldMk cId="227526016" sldId="2147472544"/>
            <ac:picMk id="5" creationId="{DE78153C-BCA9-6D45-C9B8-A97C4C0B9D96}"/>
          </ac:picMkLst>
        </pc:picChg>
        <pc:picChg chg="add mod ord">
          <ac:chgData name="Tudor Panait" userId="8079f9a1-7439-4f43-8550-a78781261707" providerId="ADAL" clId="{3494B3D3-9E3B-4B7A-812E-1CBEB18B3A7F}" dt="2023-12-05T07:00:46.316" v="1038"/>
          <ac:picMkLst>
            <pc:docMk/>
            <pc:sldMk cId="227526016" sldId="2147472544"/>
            <ac:picMk id="5" creationId="{ECB1CC02-BFF7-5C2A-A8DB-DFCA36A4251F}"/>
          </ac:picMkLst>
        </pc:picChg>
        <pc:picChg chg="add del mod ord modVis">
          <ac:chgData name="Tudor Panait" userId="8079f9a1-7439-4f43-8550-a78781261707" providerId="ADAL" clId="{3494B3D3-9E3B-4B7A-812E-1CBEB18B3A7F}" dt="2023-12-05T07:00:46.303" v="988"/>
          <ac:picMkLst>
            <pc:docMk/>
            <pc:sldMk cId="227526016" sldId="2147472544"/>
            <ac:picMk id="6" creationId="{0ECA061F-8856-DE95-1281-4C3665404E94}"/>
          </ac:picMkLst>
        </pc:picChg>
        <pc:picChg chg="del mod modVis">
          <ac:chgData name="Tudor Panait" userId="8079f9a1-7439-4f43-8550-a78781261707" providerId="ADAL" clId="{3494B3D3-9E3B-4B7A-812E-1CBEB18B3A7F}" dt="2023-12-04T14:53:34.127" v="83"/>
          <ac:picMkLst>
            <pc:docMk/>
            <pc:sldMk cId="227526016" sldId="2147472544"/>
            <ac:picMk id="6" creationId="{708CC966-69E9-8DBE-9EC7-3D2C5CADDC13}"/>
          </ac:picMkLst>
        </pc:picChg>
        <pc:picChg chg="add del mod ord modVis">
          <ac:chgData name="Tudor Panait" userId="8079f9a1-7439-4f43-8550-a78781261707" providerId="ADAL" clId="{3494B3D3-9E3B-4B7A-812E-1CBEB18B3A7F}" dt="2023-12-05T07:00:46.302" v="984"/>
          <ac:picMkLst>
            <pc:docMk/>
            <pc:sldMk cId="227526016" sldId="2147472544"/>
            <ac:picMk id="10" creationId="{79B5F761-12CB-5C50-F0B8-9EAD71A95A10}"/>
          </ac:picMkLst>
        </pc:picChg>
        <pc:picChg chg="del mod modVis">
          <ac:chgData name="Tudor Panait" userId="8079f9a1-7439-4f43-8550-a78781261707" providerId="ADAL" clId="{3494B3D3-9E3B-4B7A-812E-1CBEB18B3A7F}" dt="2023-12-04T14:53:34.127" v="79"/>
          <ac:picMkLst>
            <pc:docMk/>
            <pc:sldMk cId="227526016" sldId="2147472544"/>
            <ac:picMk id="10" creationId="{F068492C-D214-C928-7E4D-66F55912F753}"/>
          </ac:picMkLst>
        </pc:picChg>
        <pc:picChg chg="add del mod ord modVis">
          <ac:chgData name="Tudor Panait" userId="8079f9a1-7439-4f43-8550-a78781261707" providerId="ADAL" clId="{3494B3D3-9E3B-4B7A-812E-1CBEB18B3A7F}" dt="2023-12-05T06:59:48.465" v="638"/>
          <ac:picMkLst>
            <pc:docMk/>
            <pc:sldMk cId="227526016" sldId="2147472544"/>
            <ac:picMk id="12" creationId="{76CC295F-6B2A-01D4-5220-A5609C551C39}"/>
          </ac:picMkLst>
        </pc:picChg>
        <pc:picChg chg="add mod ord">
          <ac:chgData name="Tudor Panait" userId="8079f9a1-7439-4f43-8550-a78781261707" providerId="ADAL" clId="{3494B3D3-9E3B-4B7A-812E-1CBEB18B3A7F}" dt="2023-12-05T07:00:46.330" v="1092"/>
          <ac:picMkLst>
            <pc:docMk/>
            <pc:sldMk cId="227526016" sldId="2147472544"/>
            <ac:picMk id="12" creationId="{869CCE53-9B6C-E10E-EF22-13C415809583}"/>
          </ac:picMkLst>
        </pc:picChg>
      </pc:sldChg>
    </pc:docChg>
  </pc:docChgLst>
  <pc:docChgLst>
    <pc:chgData name="Tudor Panait" userId="8079f9a1-7439-4f43-8550-a78781261707" providerId="ADAL" clId="{2DCA132A-FF7E-4FC6-B62A-1976E9167237}"/>
    <pc:docChg chg="custSel delSld modSld delSection modSection replTag">
      <pc:chgData name="Tudor Panait" userId="8079f9a1-7439-4f43-8550-a78781261707" providerId="ADAL" clId="{2DCA132A-FF7E-4FC6-B62A-1976E9167237}" dt="2024-01-16T09:43:30.377" v="6"/>
      <pc:docMkLst>
        <pc:docMk/>
      </pc:docMkLst>
      <pc:sldChg chg="del">
        <pc:chgData name="Tudor Panait" userId="8079f9a1-7439-4f43-8550-a78781261707" providerId="ADAL" clId="{2DCA132A-FF7E-4FC6-B62A-1976E9167237}" dt="2024-01-16T09:43:08.906" v="0" actId="18676"/>
        <pc:sldMkLst>
          <pc:docMk/>
          <pc:sldMk cId="3868301294" sldId="293"/>
        </pc:sldMkLst>
      </pc:sldChg>
      <pc:sldChg chg="del">
        <pc:chgData name="Tudor Panait" userId="8079f9a1-7439-4f43-8550-a78781261707" providerId="ADAL" clId="{2DCA132A-FF7E-4FC6-B62A-1976E9167237}" dt="2024-01-16T09:43:08.906" v="0" actId="18676"/>
        <pc:sldMkLst>
          <pc:docMk/>
          <pc:sldMk cId="2516393441" sldId="314"/>
        </pc:sldMkLst>
      </pc:sldChg>
      <pc:sldChg chg="del">
        <pc:chgData name="Tudor Panait" userId="8079f9a1-7439-4f43-8550-a78781261707" providerId="ADAL" clId="{2DCA132A-FF7E-4FC6-B62A-1976E9167237}" dt="2024-01-16T09:43:08.906" v="0" actId="18676"/>
        <pc:sldMkLst>
          <pc:docMk/>
          <pc:sldMk cId="740779653" sldId="338"/>
        </pc:sldMkLst>
      </pc:sldChg>
      <pc:sldChg chg="del">
        <pc:chgData name="Tudor Panait" userId="8079f9a1-7439-4f43-8550-a78781261707" providerId="ADAL" clId="{2DCA132A-FF7E-4FC6-B62A-1976E9167237}" dt="2024-01-16T09:43:08.906" v="0" actId="18676"/>
        <pc:sldMkLst>
          <pc:docMk/>
          <pc:sldMk cId="137609690" sldId="339"/>
        </pc:sldMkLst>
      </pc:sldChg>
      <pc:sldChg chg="del">
        <pc:chgData name="Tudor Panait" userId="8079f9a1-7439-4f43-8550-a78781261707" providerId="ADAL" clId="{2DCA132A-FF7E-4FC6-B62A-1976E9167237}" dt="2024-01-16T09:43:08.906" v="0" actId="18676"/>
        <pc:sldMkLst>
          <pc:docMk/>
          <pc:sldMk cId="1357331251" sldId="341"/>
        </pc:sldMkLst>
      </pc:sldChg>
      <pc:sldChg chg="del">
        <pc:chgData name="Tudor Panait" userId="8079f9a1-7439-4f43-8550-a78781261707" providerId="ADAL" clId="{2DCA132A-FF7E-4FC6-B62A-1976E9167237}" dt="2024-01-16T09:43:08.906" v="0" actId="18676"/>
        <pc:sldMkLst>
          <pc:docMk/>
          <pc:sldMk cId="1356535963" sldId="343"/>
        </pc:sldMkLst>
      </pc:sldChg>
      <pc:sldChg chg="del">
        <pc:chgData name="Tudor Panait" userId="8079f9a1-7439-4f43-8550-a78781261707" providerId="ADAL" clId="{2DCA132A-FF7E-4FC6-B62A-1976E9167237}" dt="2024-01-16T09:43:08.906" v="0" actId="18676"/>
        <pc:sldMkLst>
          <pc:docMk/>
          <pc:sldMk cId="967880247" sldId="344"/>
        </pc:sldMkLst>
      </pc:sldChg>
      <pc:sldChg chg="del">
        <pc:chgData name="Tudor Panait" userId="8079f9a1-7439-4f43-8550-a78781261707" providerId="ADAL" clId="{2DCA132A-FF7E-4FC6-B62A-1976E9167237}" dt="2024-01-16T09:43:08.906" v="0" actId="18676"/>
        <pc:sldMkLst>
          <pc:docMk/>
          <pc:sldMk cId="4085486203" sldId="345"/>
        </pc:sldMkLst>
      </pc:sldChg>
      <pc:sldChg chg="del">
        <pc:chgData name="Tudor Panait" userId="8079f9a1-7439-4f43-8550-a78781261707" providerId="ADAL" clId="{2DCA132A-FF7E-4FC6-B62A-1976E9167237}" dt="2024-01-16T09:43:08.906" v="0" actId="18676"/>
        <pc:sldMkLst>
          <pc:docMk/>
          <pc:sldMk cId="1332382899" sldId="352"/>
        </pc:sldMkLst>
      </pc:sldChg>
      <pc:sldChg chg="del">
        <pc:chgData name="Tudor Panait" userId="8079f9a1-7439-4f43-8550-a78781261707" providerId="ADAL" clId="{2DCA132A-FF7E-4FC6-B62A-1976E9167237}" dt="2024-01-16T09:43:08.906" v="0" actId="18676"/>
        <pc:sldMkLst>
          <pc:docMk/>
          <pc:sldMk cId="2652968428" sldId="2147472532"/>
        </pc:sldMkLst>
      </pc:sldChg>
      <pc:sldChg chg="replTag">
        <pc:chgData name="Tudor Panait" userId="8079f9a1-7439-4f43-8550-a78781261707" providerId="ADAL" clId="{2DCA132A-FF7E-4FC6-B62A-1976E9167237}" dt="2024-01-16T09:43:24.819" v="1"/>
        <pc:sldMkLst>
          <pc:docMk/>
          <pc:sldMk cId="3669488773" sldId="2147472533"/>
        </pc:sldMkLst>
      </pc:sldChg>
      <pc:sldChg chg="del">
        <pc:chgData name="Tudor Panait" userId="8079f9a1-7439-4f43-8550-a78781261707" providerId="ADAL" clId="{2DCA132A-FF7E-4FC6-B62A-1976E9167237}" dt="2024-01-16T09:43:08.906" v="0" actId="18676"/>
        <pc:sldMkLst>
          <pc:docMk/>
          <pc:sldMk cId="3921436073" sldId="2147472535"/>
        </pc:sldMkLst>
      </pc:sldChg>
      <pc:sldChg chg="del">
        <pc:chgData name="Tudor Panait" userId="8079f9a1-7439-4f43-8550-a78781261707" providerId="ADAL" clId="{2DCA132A-FF7E-4FC6-B62A-1976E9167237}" dt="2024-01-16T09:43:08.906" v="0" actId="18676"/>
        <pc:sldMkLst>
          <pc:docMk/>
          <pc:sldMk cId="3452366377" sldId="2147472536"/>
        </pc:sldMkLst>
      </pc:sldChg>
      <pc:sldChg chg="del">
        <pc:chgData name="Tudor Panait" userId="8079f9a1-7439-4f43-8550-a78781261707" providerId="ADAL" clId="{2DCA132A-FF7E-4FC6-B62A-1976E9167237}" dt="2024-01-16T09:43:08.906" v="0" actId="18676"/>
        <pc:sldMkLst>
          <pc:docMk/>
          <pc:sldMk cId="3726954137" sldId="2147472537"/>
        </pc:sldMkLst>
      </pc:sldChg>
      <pc:sldChg chg="del">
        <pc:chgData name="Tudor Panait" userId="8079f9a1-7439-4f43-8550-a78781261707" providerId="ADAL" clId="{2DCA132A-FF7E-4FC6-B62A-1976E9167237}" dt="2024-01-16T09:43:08.906" v="0" actId="18676"/>
        <pc:sldMkLst>
          <pc:docMk/>
          <pc:sldMk cId="367111956" sldId="2147472538"/>
        </pc:sldMkLst>
      </pc:sldChg>
      <pc:sldChg chg="del">
        <pc:chgData name="Tudor Panait" userId="8079f9a1-7439-4f43-8550-a78781261707" providerId="ADAL" clId="{2DCA132A-FF7E-4FC6-B62A-1976E9167237}" dt="2024-01-16T09:43:08.906" v="0" actId="18676"/>
        <pc:sldMkLst>
          <pc:docMk/>
          <pc:sldMk cId="3713949701" sldId="2147472539"/>
        </pc:sldMkLst>
      </pc:sldChg>
      <pc:sldChg chg="del">
        <pc:chgData name="Tudor Panait" userId="8079f9a1-7439-4f43-8550-a78781261707" providerId="ADAL" clId="{2DCA132A-FF7E-4FC6-B62A-1976E9167237}" dt="2024-01-16T09:43:08.906" v="0" actId="18676"/>
        <pc:sldMkLst>
          <pc:docMk/>
          <pc:sldMk cId="2400146533" sldId="2147472540"/>
        </pc:sldMkLst>
      </pc:sldChg>
      <pc:sldChg chg="del">
        <pc:chgData name="Tudor Panait" userId="8079f9a1-7439-4f43-8550-a78781261707" providerId="ADAL" clId="{2DCA132A-FF7E-4FC6-B62A-1976E9167237}" dt="2024-01-16T09:43:08.906" v="0" actId="18676"/>
        <pc:sldMkLst>
          <pc:docMk/>
          <pc:sldMk cId="3106962614" sldId="2147472541"/>
        </pc:sldMkLst>
      </pc:sldChg>
      <pc:sldChg chg="del">
        <pc:chgData name="Tudor Panait" userId="8079f9a1-7439-4f43-8550-a78781261707" providerId="ADAL" clId="{2DCA132A-FF7E-4FC6-B62A-1976E9167237}" dt="2024-01-16T09:43:08.906" v="0" actId="18676"/>
        <pc:sldMkLst>
          <pc:docMk/>
          <pc:sldMk cId="1013268629" sldId="2147472542"/>
        </pc:sldMkLst>
      </pc:sldChg>
      <pc:sldChg chg="del">
        <pc:chgData name="Tudor Panait" userId="8079f9a1-7439-4f43-8550-a78781261707" providerId="ADAL" clId="{2DCA132A-FF7E-4FC6-B62A-1976E9167237}" dt="2024-01-16T09:43:08.906" v="0" actId="18676"/>
        <pc:sldMkLst>
          <pc:docMk/>
          <pc:sldMk cId="2357584774" sldId="2147472543"/>
        </pc:sldMkLst>
      </pc:sldChg>
      <pc:sldChg chg="del">
        <pc:chgData name="Tudor Panait" userId="8079f9a1-7439-4f43-8550-a78781261707" providerId="ADAL" clId="{2DCA132A-FF7E-4FC6-B62A-1976E9167237}" dt="2024-01-16T09:43:08.906" v="0" actId="18676"/>
        <pc:sldMkLst>
          <pc:docMk/>
          <pc:sldMk cId="227526016" sldId="2147472544"/>
        </pc:sldMkLst>
      </pc:sldChg>
      <pc:sldChg chg="del">
        <pc:chgData name="Tudor Panait" userId="8079f9a1-7439-4f43-8550-a78781261707" providerId="ADAL" clId="{2DCA132A-FF7E-4FC6-B62A-1976E9167237}" dt="2024-01-16T09:43:08.906" v="0" actId="18676"/>
        <pc:sldMkLst>
          <pc:docMk/>
          <pc:sldMk cId="672445185" sldId="2147473037"/>
        </pc:sldMkLst>
      </pc:sldChg>
      <pc:sldChg chg="del">
        <pc:chgData name="Tudor Panait" userId="8079f9a1-7439-4f43-8550-a78781261707" providerId="ADAL" clId="{2DCA132A-FF7E-4FC6-B62A-1976E9167237}" dt="2024-01-16T09:43:08.906" v="0" actId="18676"/>
        <pc:sldMkLst>
          <pc:docMk/>
          <pc:sldMk cId="3408503933" sldId="2147473038"/>
        </pc:sldMkLst>
      </pc:sldChg>
      <pc:sldChg chg="del">
        <pc:chgData name="Tudor Panait" userId="8079f9a1-7439-4f43-8550-a78781261707" providerId="ADAL" clId="{2DCA132A-FF7E-4FC6-B62A-1976E9167237}" dt="2024-01-16T09:43:08.906" v="0" actId="18676"/>
        <pc:sldMkLst>
          <pc:docMk/>
          <pc:sldMk cId="3313913508" sldId="2147473039"/>
        </pc:sldMkLst>
      </pc:sldChg>
      <pc:sldChg chg="del">
        <pc:chgData name="Tudor Panait" userId="8079f9a1-7439-4f43-8550-a78781261707" providerId="ADAL" clId="{2DCA132A-FF7E-4FC6-B62A-1976E9167237}" dt="2024-01-16T09:43:08.906" v="0" actId="18676"/>
        <pc:sldMkLst>
          <pc:docMk/>
          <pc:sldMk cId="1456842801" sldId="2147473040"/>
        </pc:sldMkLst>
      </pc:sldChg>
      <pc:sldMasterChg chg="delSldLayout">
        <pc:chgData name="Tudor Panait" userId="8079f9a1-7439-4f43-8550-a78781261707" providerId="ADAL" clId="{2DCA132A-FF7E-4FC6-B62A-1976E9167237}" dt="2024-01-16T09:43:08.906" v="0" actId="18676"/>
        <pc:sldMasterMkLst>
          <pc:docMk/>
          <pc:sldMasterMk cId="3633027268" sldId="2147483648"/>
        </pc:sldMasterMkLst>
        <pc:sldLayoutChg chg="del">
          <pc:chgData name="Tudor Panait" userId="8079f9a1-7439-4f43-8550-a78781261707" providerId="ADAL" clId="{2DCA132A-FF7E-4FC6-B62A-1976E9167237}" dt="2024-01-16T09:43:08.906" v="0" actId="18676"/>
          <pc:sldLayoutMkLst>
            <pc:docMk/>
            <pc:sldMasterMk cId="3633027268" sldId="2147483648"/>
            <pc:sldLayoutMk cId="3918126346" sldId="214748379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itchFamily="34" charset="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itchFamily="34" charset="0"/>
                <a:cs typeface="Arial" pitchFamily="34" charset="0"/>
              </a:rPr>
              <a:pPr/>
              <a:t>11/7/2024</a:t>
            </a:fld>
            <a:endParaRPr lang="en-US" sz="1000"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itchFamily="34" charset="0"/>
                <a:cs typeface="Arial" pitchFamily="34" charset="0"/>
              </a:rPr>
              <a:t>2011 LENOVO CONFIDENTIAL. All rights reserved.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itchFamily="34" charset="0"/>
                <a:cs typeface="Arial" pitchFamily="34" charset="0"/>
              </a:rPr>
              <a:pPr/>
              <a:t>‹#›</a:t>
            </a:fld>
            <a:endParaRPr lang="en-US" sz="800" dirty="0">
              <a:latin typeface="Arial" pitchFamily="34" charset="0"/>
              <a:cs typeface="Arial" pitchFamily="34" charset="0"/>
            </a:endParaRPr>
          </a:p>
        </p:txBody>
      </p:sp>
    </p:spTree>
    <p:extLst>
      <p:ext uri="{BB962C8B-B14F-4D97-AF65-F5344CB8AC3E}">
        <p14:creationId xmlns:p14="http://schemas.microsoft.com/office/powerpoint/2010/main" val="252915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F23CF275-28B3-497F-9AED-85D5F023BA5C}" type="datetimeFigureOut">
              <a:rPr lang="en-US" smtClean="0"/>
              <a:pPr/>
              <a:t>11/7/2024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r>
              <a:rPr lang="en-US" sz="800" cap="all" dirty="0">
                <a:solidFill>
                  <a:srgbClr val="939598"/>
                </a:solidFill>
              </a:rPr>
              <a:t>2011 LENOVO CONFIDENTIAL. All rights reserved.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itchFamily="34" charset="0"/>
                <a:cs typeface="Arial" pitchFamily="34" charset="0"/>
              </a:defRPr>
            </a:lvl1pPr>
          </a:lstStyle>
          <a:p>
            <a:fld id="{4AED87EB-65D7-4500-873C-410831173A82}" type="slidenum">
              <a:rPr lang="en-US" smtClean="0"/>
              <a:pPr/>
              <a:t>‹#›</a:t>
            </a:fld>
            <a:endParaRPr lang="en-US" dirty="0"/>
          </a:p>
        </p:txBody>
      </p:sp>
    </p:spTree>
    <p:extLst>
      <p:ext uri="{BB962C8B-B14F-4D97-AF65-F5344CB8AC3E}">
        <p14:creationId xmlns:p14="http://schemas.microsoft.com/office/powerpoint/2010/main" val="369331368"/>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ED87EB-65D7-4500-873C-410831173A82}" type="slidenum">
              <a:rPr lang="en-US" smtClean="0"/>
              <a:pPr/>
              <a:t>1</a:t>
            </a:fld>
            <a:endParaRPr lang="en-US" dirty="0"/>
          </a:p>
        </p:txBody>
      </p:sp>
    </p:spTree>
    <p:extLst>
      <p:ext uri="{BB962C8B-B14F-4D97-AF65-F5344CB8AC3E}">
        <p14:creationId xmlns:p14="http://schemas.microsoft.com/office/powerpoint/2010/main" val="184910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10</a:t>
            </a:fld>
            <a:endParaRPr lang="en-US"/>
          </a:p>
        </p:txBody>
      </p:sp>
    </p:spTree>
    <p:extLst>
      <p:ext uri="{BB962C8B-B14F-4D97-AF65-F5344CB8AC3E}">
        <p14:creationId xmlns:p14="http://schemas.microsoft.com/office/powerpoint/2010/main" val="4223220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11</a:t>
            </a:fld>
            <a:endParaRPr lang="en-US"/>
          </a:p>
        </p:txBody>
      </p:sp>
    </p:spTree>
    <p:extLst>
      <p:ext uri="{BB962C8B-B14F-4D97-AF65-F5344CB8AC3E}">
        <p14:creationId xmlns:p14="http://schemas.microsoft.com/office/powerpoint/2010/main" val="4052307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12</a:t>
            </a:fld>
            <a:endParaRPr lang="en-US"/>
          </a:p>
        </p:txBody>
      </p:sp>
    </p:spTree>
    <p:extLst>
      <p:ext uri="{BB962C8B-B14F-4D97-AF65-F5344CB8AC3E}">
        <p14:creationId xmlns:p14="http://schemas.microsoft.com/office/powerpoint/2010/main" val="174803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13</a:t>
            </a:fld>
            <a:endParaRPr lang="en-US" dirty="0"/>
          </a:p>
        </p:txBody>
      </p:sp>
    </p:spTree>
    <p:extLst>
      <p:ext uri="{BB962C8B-B14F-4D97-AF65-F5344CB8AC3E}">
        <p14:creationId xmlns:p14="http://schemas.microsoft.com/office/powerpoint/2010/main" val="402552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14</a:t>
            </a:fld>
            <a:endParaRPr lang="en-US" dirty="0"/>
          </a:p>
        </p:txBody>
      </p:sp>
    </p:spTree>
    <p:extLst>
      <p:ext uri="{BB962C8B-B14F-4D97-AF65-F5344CB8AC3E}">
        <p14:creationId xmlns:p14="http://schemas.microsoft.com/office/powerpoint/2010/main" val="3442853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15</a:t>
            </a:fld>
            <a:endParaRPr lang="en-US" dirty="0"/>
          </a:p>
        </p:txBody>
      </p:sp>
    </p:spTree>
    <p:extLst>
      <p:ext uri="{BB962C8B-B14F-4D97-AF65-F5344CB8AC3E}">
        <p14:creationId xmlns:p14="http://schemas.microsoft.com/office/powerpoint/2010/main" val="1543100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16</a:t>
            </a:fld>
            <a:endParaRPr lang="en-US" dirty="0"/>
          </a:p>
        </p:txBody>
      </p:sp>
    </p:spTree>
    <p:extLst>
      <p:ext uri="{BB962C8B-B14F-4D97-AF65-F5344CB8AC3E}">
        <p14:creationId xmlns:p14="http://schemas.microsoft.com/office/powerpoint/2010/main" val="20513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17</a:t>
            </a:fld>
            <a:endParaRPr lang="en-US" dirty="0"/>
          </a:p>
        </p:txBody>
      </p:sp>
    </p:spTree>
    <p:extLst>
      <p:ext uri="{BB962C8B-B14F-4D97-AF65-F5344CB8AC3E}">
        <p14:creationId xmlns:p14="http://schemas.microsoft.com/office/powerpoint/2010/main" val="1811087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18</a:t>
            </a:fld>
            <a:endParaRPr lang="en-US" dirty="0"/>
          </a:p>
        </p:txBody>
      </p:sp>
    </p:spTree>
    <p:extLst>
      <p:ext uri="{BB962C8B-B14F-4D97-AF65-F5344CB8AC3E}">
        <p14:creationId xmlns:p14="http://schemas.microsoft.com/office/powerpoint/2010/main" val="317317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19</a:t>
            </a:fld>
            <a:endParaRPr lang="en-US" dirty="0"/>
          </a:p>
        </p:txBody>
      </p:sp>
    </p:spTree>
    <p:extLst>
      <p:ext uri="{BB962C8B-B14F-4D97-AF65-F5344CB8AC3E}">
        <p14:creationId xmlns:p14="http://schemas.microsoft.com/office/powerpoint/2010/main" val="227789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a:t>
            </a:fld>
            <a:endParaRPr lang="en-US" dirty="0"/>
          </a:p>
        </p:txBody>
      </p:sp>
    </p:spTree>
    <p:extLst>
      <p:ext uri="{BB962C8B-B14F-4D97-AF65-F5344CB8AC3E}">
        <p14:creationId xmlns:p14="http://schemas.microsoft.com/office/powerpoint/2010/main" val="3974004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20</a:t>
            </a:fld>
            <a:endParaRPr lang="en-US" dirty="0"/>
          </a:p>
        </p:txBody>
      </p:sp>
    </p:spTree>
    <p:extLst>
      <p:ext uri="{BB962C8B-B14F-4D97-AF65-F5344CB8AC3E}">
        <p14:creationId xmlns:p14="http://schemas.microsoft.com/office/powerpoint/2010/main" val="3029741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21</a:t>
            </a:fld>
            <a:endParaRPr lang="en-US" dirty="0"/>
          </a:p>
        </p:txBody>
      </p:sp>
    </p:spTree>
    <p:extLst>
      <p:ext uri="{BB962C8B-B14F-4D97-AF65-F5344CB8AC3E}">
        <p14:creationId xmlns:p14="http://schemas.microsoft.com/office/powerpoint/2010/main" val="990747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22</a:t>
            </a:fld>
            <a:endParaRPr lang="en-US" dirty="0"/>
          </a:p>
        </p:txBody>
      </p:sp>
    </p:spTree>
    <p:extLst>
      <p:ext uri="{BB962C8B-B14F-4D97-AF65-F5344CB8AC3E}">
        <p14:creationId xmlns:p14="http://schemas.microsoft.com/office/powerpoint/2010/main" val="264572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23</a:t>
            </a:fld>
            <a:endParaRPr lang="en-US" dirty="0"/>
          </a:p>
        </p:txBody>
      </p:sp>
    </p:spTree>
    <p:extLst>
      <p:ext uri="{BB962C8B-B14F-4D97-AF65-F5344CB8AC3E}">
        <p14:creationId xmlns:p14="http://schemas.microsoft.com/office/powerpoint/2010/main" val="761274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24</a:t>
            </a:fld>
            <a:endParaRPr lang="en-US" dirty="0"/>
          </a:p>
        </p:txBody>
      </p:sp>
    </p:spTree>
    <p:extLst>
      <p:ext uri="{BB962C8B-B14F-4D97-AF65-F5344CB8AC3E}">
        <p14:creationId xmlns:p14="http://schemas.microsoft.com/office/powerpoint/2010/main" val="371965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25</a:t>
            </a:fld>
            <a:endParaRPr lang="en-US" dirty="0"/>
          </a:p>
        </p:txBody>
      </p:sp>
    </p:spTree>
    <p:extLst>
      <p:ext uri="{BB962C8B-B14F-4D97-AF65-F5344CB8AC3E}">
        <p14:creationId xmlns:p14="http://schemas.microsoft.com/office/powerpoint/2010/main" val="666794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26</a:t>
            </a:fld>
            <a:endParaRPr lang="en-US" dirty="0"/>
          </a:p>
        </p:txBody>
      </p:sp>
    </p:spTree>
    <p:extLst>
      <p:ext uri="{BB962C8B-B14F-4D97-AF65-F5344CB8AC3E}">
        <p14:creationId xmlns:p14="http://schemas.microsoft.com/office/powerpoint/2010/main" val="166262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27</a:t>
            </a:fld>
            <a:endParaRPr lang="en-US" dirty="0"/>
          </a:p>
        </p:txBody>
      </p:sp>
    </p:spTree>
    <p:extLst>
      <p:ext uri="{BB962C8B-B14F-4D97-AF65-F5344CB8AC3E}">
        <p14:creationId xmlns:p14="http://schemas.microsoft.com/office/powerpoint/2010/main" val="143720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28</a:t>
            </a:fld>
            <a:endParaRPr lang="en-US" dirty="0"/>
          </a:p>
        </p:txBody>
      </p:sp>
    </p:spTree>
    <p:extLst>
      <p:ext uri="{BB962C8B-B14F-4D97-AF65-F5344CB8AC3E}">
        <p14:creationId xmlns:p14="http://schemas.microsoft.com/office/powerpoint/2010/main" val="4149930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3</a:t>
            </a:fld>
            <a:endParaRPr lang="en-US" dirty="0"/>
          </a:p>
        </p:txBody>
      </p:sp>
    </p:spTree>
    <p:extLst>
      <p:ext uri="{BB962C8B-B14F-4D97-AF65-F5344CB8AC3E}">
        <p14:creationId xmlns:p14="http://schemas.microsoft.com/office/powerpoint/2010/main" val="1461230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4</a:t>
            </a:fld>
            <a:endParaRPr lang="en-US" dirty="0"/>
          </a:p>
        </p:txBody>
      </p:sp>
    </p:spTree>
    <p:extLst>
      <p:ext uri="{BB962C8B-B14F-4D97-AF65-F5344CB8AC3E}">
        <p14:creationId xmlns:p14="http://schemas.microsoft.com/office/powerpoint/2010/main" val="237368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87EB-65D7-4500-873C-410831173A82}" type="slidenum">
              <a:rPr lang="en-US" smtClean="0"/>
              <a:pPr/>
              <a:t>5</a:t>
            </a:fld>
            <a:endParaRPr lang="en-US" dirty="0"/>
          </a:p>
        </p:txBody>
      </p:sp>
    </p:spTree>
    <p:extLst>
      <p:ext uri="{BB962C8B-B14F-4D97-AF65-F5344CB8AC3E}">
        <p14:creationId xmlns:p14="http://schemas.microsoft.com/office/powerpoint/2010/main" val="126486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6</a:t>
            </a:fld>
            <a:endParaRPr lang="en-US" dirty="0"/>
          </a:p>
        </p:txBody>
      </p:sp>
    </p:spTree>
    <p:extLst>
      <p:ext uri="{BB962C8B-B14F-4D97-AF65-F5344CB8AC3E}">
        <p14:creationId xmlns:p14="http://schemas.microsoft.com/office/powerpoint/2010/main" val="199887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7</a:t>
            </a:fld>
            <a:endParaRPr lang="en-US" dirty="0"/>
          </a:p>
        </p:txBody>
      </p:sp>
    </p:spTree>
    <p:extLst>
      <p:ext uri="{BB962C8B-B14F-4D97-AF65-F5344CB8AC3E}">
        <p14:creationId xmlns:p14="http://schemas.microsoft.com/office/powerpoint/2010/main" val="155982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8</a:t>
            </a:fld>
            <a:endParaRPr lang="en-US" dirty="0"/>
          </a:p>
        </p:txBody>
      </p:sp>
    </p:spTree>
    <p:extLst>
      <p:ext uri="{BB962C8B-B14F-4D97-AF65-F5344CB8AC3E}">
        <p14:creationId xmlns:p14="http://schemas.microsoft.com/office/powerpoint/2010/main" val="397769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9</a:t>
            </a:fld>
            <a:endParaRPr lang="en-US" dirty="0"/>
          </a:p>
        </p:txBody>
      </p:sp>
    </p:spTree>
    <p:extLst>
      <p:ext uri="{BB962C8B-B14F-4D97-AF65-F5344CB8AC3E}">
        <p14:creationId xmlns:p14="http://schemas.microsoft.com/office/powerpoint/2010/main" val="4221939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23.jpe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1.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spTree>
      <p:nvGrpSpPr>
        <p:cNvPr id="1" name=""/>
        <p:cNvGrpSpPr/>
        <p:nvPr/>
      </p:nvGrpSpPr>
      <p:grpSpPr>
        <a:xfrm>
          <a:off x="0" y="0"/>
          <a:ext cx="0" cy="0"/>
          <a:chOff x="0" y="0"/>
          <a:chExt cx="0" cy="0"/>
        </a:xfrm>
      </p:grpSpPr>
      <p:sp>
        <p:nvSpPr>
          <p:cNvPr id="56" name="Title 16"/>
          <p:cNvSpPr>
            <a:spLocks noGrp="1"/>
          </p:cNvSpPr>
          <p:nvPr userDrawn="1">
            <p:ph type="title" hasCustomPrompt="1"/>
          </p:nvPr>
        </p:nvSpPr>
        <p:spPr bwMode="gray">
          <a:xfrm>
            <a:off x="548640" y="1685684"/>
            <a:ext cx="9960236" cy="2894768"/>
          </a:xfrm>
          <a:prstGeom prst="rect">
            <a:avLst/>
          </a:prstGeom>
        </p:spPr>
        <p:txBody>
          <a:bodyPr wrap="square" lIns="0" tIns="0" rIns="121899" bIns="0" anchor="b" anchorCtr="0"/>
          <a:lstStyle>
            <a:lvl1pPr marL="0" algn="l" defTabSz="1218987" rtl="0" eaLnBrk="1" latinLnBrk="0" hangingPunct="1">
              <a:lnSpc>
                <a:spcPts val="6800"/>
              </a:lnSpc>
              <a:spcBef>
                <a:spcPct val="0"/>
              </a:spcBef>
              <a:buNone/>
              <a:defRPr lang="en-US" sz="6600" b="1" kern="1200" cap="none" spc="-150" baseline="0" dirty="0">
                <a:solidFill>
                  <a:schemeClr val="tx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640" y="4715116"/>
            <a:ext cx="9949796"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Course Code | Date</a:t>
            </a:r>
          </a:p>
        </p:txBody>
      </p:sp>
      <p:sp>
        <p:nvSpPr>
          <p:cNvPr id="49" name="TextBox 48"/>
          <p:cNvSpPr txBox="1"/>
          <p:nvPr userDrawn="1"/>
        </p:nvSpPr>
        <p:spPr>
          <a:xfrm>
            <a:off x="548640" y="6473952"/>
            <a:ext cx="4114800" cy="153888"/>
          </a:xfrm>
          <a:prstGeom prst="rect">
            <a:avLst/>
          </a:prstGeom>
          <a:noFill/>
        </p:spPr>
        <p:txBody>
          <a:bodyPr wrap="square" lIns="0" tIns="0" rIns="0" bIns="0" rtlCol="0">
            <a:spAutoFit/>
          </a:bodyPr>
          <a:lstStyle/>
          <a:p>
            <a:r>
              <a:rPr lang="en-US" sz="1000" dirty="0">
                <a:latin typeface="Arial" pitchFamily="34" charset="0"/>
                <a:cs typeface="Arial" pitchFamily="34" charset="0"/>
              </a:rPr>
              <a:t>2024 Lenovo Internal. All rights reserved.</a:t>
            </a:r>
          </a:p>
        </p:txBody>
      </p:sp>
      <p:grpSp>
        <p:nvGrpSpPr>
          <p:cNvPr id="48" name="Group 47">
            <a:extLst>
              <a:ext uri="{FF2B5EF4-FFF2-40B4-BE49-F238E27FC236}">
                <a16:creationId xmlns:a16="http://schemas.microsoft.com/office/drawing/2014/main" id="{F4B5B53C-9814-4319-B2AA-2C21FFC03C69}"/>
              </a:ext>
            </a:extLst>
          </p:cNvPr>
          <p:cNvGrpSpPr>
            <a:grpSpLocks noChangeAspect="1"/>
          </p:cNvGrpSpPr>
          <p:nvPr userDrawn="1"/>
        </p:nvGrpSpPr>
        <p:grpSpPr>
          <a:xfrm rot="16200000">
            <a:off x="9855467" y="2024677"/>
            <a:ext cx="3499241" cy="1167475"/>
            <a:chOff x="547688" y="952500"/>
            <a:chExt cx="12190413" cy="4067175"/>
          </a:xfrm>
        </p:grpSpPr>
        <p:sp>
          <p:nvSpPr>
            <p:cNvPr id="50" name="Rectangle 49">
              <a:extLst>
                <a:ext uri="{FF2B5EF4-FFF2-40B4-BE49-F238E27FC236}">
                  <a16:creationId xmlns:a16="http://schemas.microsoft.com/office/drawing/2014/main" id="{A86DAFFA-DD2C-4B45-869C-80A8537FFB18}"/>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
              <a:extLst>
                <a:ext uri="{FF2B5EF4-FFF2-40B4-BE49-F238E27FC236}">
                  <a16:creationId xmlns:a16="http://schemas.microsoft.com/office/drawing/2014/main" id="{26F6C622-0F1C-400B-80F7-27499D487BE0}"/>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
              <a:extLst>
                <a:ext uri="{FF2B5EF4-FFF2-40B4-BE49-F238E27FC236}">
                  <a16:creationId xmlns:a16="http://schemas.microsoft.com/office/drawing/2014/main" id="{3843D85E-D61D-49D2-8C0B-2814AA27614C}"/>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a:extLst>
                <a:ext uri="{FF2B5EF4-FFF2-40B4-BE49-F238E27FC236}">
                  <a16:creationId xmlns:a16="http://schemas.microsoft.com/office/drawing/2014/main" id="{3230BEAE-88C1-454A-9CCC-1D4B1775E57B}"/>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051B78A0-6BF0-417B-86F2-F30C15214E88}"/>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
              <a:extLst>
                <a:ext uri="{FF2B5EF4-FFF2-40B4-BE49-F238E27FC236}">
                  <a16:creationId xmlns:a16="http://schemas.microsoft.com/office/drawing/2014/main" id="{DC72F71B-EE86-4EF7-B865-447B4ED71B2C}"/>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
              <a:extLst>
                <a:ext uri="{FF2B5EF4-FFF2-40B4-BE49-F238E27FC236}">
                  <a16:creationId xmlns:a16="http://schemas.microsoft.com/office/drawing/2014/main" id="{A3EC0C04-B0DD-4A32-813E-011A695342FF}"/>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5">
            <a:extLst>
              <a:ext uri="{FF2B5EF4-FFF2-40B4-BE49-F238E27FC236}">
                <a16:creationId xmlns:a16="http://schemas.microsoft.com/office/drawing/2014/main" id="{433BBA68-D2F6-45DA-B6D3-4CBDACC1E270}"/>
              </a:ext>
            </a:extLst>
          </p:cNvPr>
          <p:cNvSpPr>
            <a:spLocks noChangeAspect="1" noEditPoints="1"/>
          </p:cNvSpPr>
          <p:nvPr userDrawn="1"/>
        </p:nvSpPr>
        <p:spPr bwMode="auto">
          <a:xfrm>
            <a:off x="548640" y="858794"/>
            <a:ext cx="3941064" cy="312470"/>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5970E5EC-16A0-4AEF-84B5-F3E08D417FAC}"/>
              </a:ext>
            </a:extLst>
          </p:cNvPr>
          <p:cNvSpPr/>
          <p:nvPr userDrawn="1"/>
        </p:nvSpPr>
        <p:spPr bwMode="black">
          <a:xfrm>
            <a:off x="550854" y="51869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8F4BFB1-FDFA-4A62-97C6-BD44D495C395}"/>
              </a:ext>
            </a:extLst>
          </p:cNvPr>
          <p:cNvCxnSpPr/>
          <p:nvPr userDrawn="1"/>
        </p:nvCxnSpPr>
        <p:spPr>
          <a:xfrm>
            <a:off x="550836" y="5292085"/>
            <a:ext cx="581950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5CE52C-A909-44F8-A42B-39AD32D781BF}"/>
              </a:ext>
            </a:extLst>
          </p:cNvPr>
          <p:cNvSpPr txBox="1"/>
          <p:nvPr userDrawn="1"/>
        </p:nvSpPr>
        <p:spPr>
          <a:xfrm>
            <a:off x="3648898" y="5300525"/>
            <a:ext cx="2852063" cy="307777"/>
          </a:xfrm>
          <a:prstGeom prst="rect">
            <a:avLst/>
          </a:prstGeom>
          <a:noFill/>
        </p:spPr>
        <p:txBody>
          <a:bodyPr wrap="none" rtlCol="0">
            <a:spAutoFit/>
          </a:bodyPr>
          <a:lstStyle/>
          <a:p>
            <a:pPr lvl="0"/>
            <a:r>
              <a:rPr lang="en-US" sz="1400" dirty="0">
                <a:solidFill>
                  <a:schemeClr val="tx1"/>
                </a:solidFill>
              </a:rPr>
              <a:t>Lenovo Global Product Education</a:t>
            </a:r>
          </a:p>
        </p:txBody>
      </p:sp>
    </p:spTree>
    <p:extLst>
      <p:ext uri="{BB962C8B-B14F-4D97-AF65-F5344CB8AC3E}">
        <p14:creationId xmlns:p14="http://schemas.microsoft.com/office/powerpoint/2010/main" val="104988760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2" name="Content Placeholder 2"/>
          <p:cNvSpPr>
            <a:spLocks noGrp="1"/>
          </p:cNvSpPr>
          <p:nvPr>
            <p:ph sz="half" idx="1"/>
          </p:nvPr>
        </p:nvSpPr>
        <p:spPr bwMode="gray">
          <a:xfrm>
            <a:off x="548640" y="1307593"/>
            <a:ext cx="11073384"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7" name="Group 6"/>
          <p:cNvGrpSpPr/>
          <p:nvPr userDrawn="1"/>
        </p:nvGrpSpPr>
        <p:grpSpPr>
          <a:xfrm>
            <a:off x="554338" y="6421482"/>
            <a:ext cx="734356" cy="245008"/>
            <a:chOff x="547688" y="952500"/>
            <a:chExt cx="12190413" cy="4067175"/>
          </a:xfrm>
        </p:grpSpPr>
        <p:sp>
          <p:nvSpPr>
            <p:cNvPr id="8" name="Rectangle 7"/>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Freeform 8"/>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11"/>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137097577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ubtitle Content">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640" y="1575767"/>
            <a:ext cx="11073384" cy="4651413"/>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type="body" idx="10"/>
          </p:nvPr>
        </p:nvSpPr>
        <p:spPr bwMode="gray">
          <a:xfrm>
            <a:off x="557784" y="899112"/>
            <a:ext cx="11073384" cy="292608"/>
          </a:xfrm>
          <a:prstGeom prst="rect">
            <a:avLst/>
          </a:prstGeom>
        </p:spPr>
        <p:txBody>
          <a:bodyPr lIns="0" tIns="0" rIns="0" bIns="0" anchor="ctr" anchorCtr="0">
            <a:noAutofit/>
          </a:bodyPr>
          <a:lstStyle>
            <a:lvl1pPr marL="0" indent="0">
              <a:lnSpc>
                <a:spcPts val="2200"/>
              </a:lnSpc>
              <a:spcBef>
                <a:spcPts val="0"/>
              </a:spcBef>
              <a:buNone/>
              <a:defRPr sz="22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1" name="Title 28"/>
          <p:cNvSpPr>
            <a:spLocks noGrp="1"/>
          </p:cNvSpPr>
          <p:nvPr>
            <p:ph type="title" hasCustomPrompt="1"/>
          </p:nvPr>
        </p:nvSpPr>
        <p:spPr bwMode="gray">
          <a:xfrm>
            <a:off x="548640" y="402336"/>
            <a:ext cx="11073384" cy="369451"/>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Tree>
    <p:extLst>
      <p:ext uri="{BB962C8B-B14F-4D97-AF65-F5344CB8AC3E}">
        <p14:creationId xmlns:p14="http://schemas.microsoft.com/office/powerpoint/2010/main" val="58147933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_Black">
    <p:bg>
      <p:bgPr>
        <a:solidFill>
          <a:schemeClr val="tx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640" y="1572767"/>
            <a:ext cx="11073384" cy="4654413"/>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type="body" idx="10" hasCustomPrompt="1"/>
          </p:nvPr>
        </p:nvSpPr>
        <p:spPr bwMode="gray">
          <a:xfrm>
            <a:off x="557784" y="896112"/>
            <a:ext cx="11073384" cy="292608"/>
          </a:xfrm>
          <a:prstGeom prst="rect">
            <a:avLst/>
          </a:prstGeom>
        </p:spPr>
        <p:txBody>
          <a:bodyPr lIns="0" tIns="0" rIns="0" bIns="0" anchor="t" anchorCtr="0">
            <a:noAutofit/>
          </a:bodyPr>
          <a:lstStyle>
            <a:lvl1pPr marL="0" indent="0">
              <a:lnSpc>
                <a:spcPts val="2200"/>
              </a:lnSpc>
              <a:spcBef>
                <a:spcPts val="0"/>
              </a:spcBef>
              <a:buNone/>
              <a:defRPr sz="2000" b="0">
                <a:solidFill>
                  <a:schemeClr val="bg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1" name="Title 28"/>
          <p:cNvSpPr>
            <a:spLocks noGrp="1"/>
          </p:cNvSpPr>
          <p:nvPr>
            <p:ph type="title" hasCustomPrompt="1"/>
          </p:nvPr>
        </p:nvSpPr>
        <p:spPr bwMode="gray">
          <a:xfrm>
            <a:off x="548640" y="402336"/>
            <a:ext cx="11073384" cy="392616"/>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7" name="TextBox 6"/>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8" name="Group 7"/>
          <p:cNvGrpSpPr/>
          <p:nvPr userDrawn="1"/>
        </p:nvGrpSpPr>
        <p:grpSpPr>
          <a:xfrm>
            <a:off x="554338" y="6421482"/>
            <a:ext cx="734356" cy="245008"/>
            <a:chOff x="547688" y="952500"/>
            <a:chExt cx="12190413" cy="4067175"/>
          </a:xfrm>
        </p:grpSpPr>
        <p:sp>
          <p:nvSpPr>
            <p:cNvPr id="9" name="Rectangle 8"/>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Freeform 9"/>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416594537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Slide">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2"/>
            <a:ext cx="537895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half" idx="14"/>
          </p:nvPr>
        </p:nvSpPr>
        <p:spPr bwMode="gray">
          <a:xfrm>
            <a:off x="6243066" y="1307592"/>
            <a:ext cx="537895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73513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lumn Slide_Black">
    <p:bg>
      <p:bgPr>
        <a:solidFill>
          <a:schemeClr val="tx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2"/>
            <a:ext cx="537895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half" idx="14"/>
          </p:nvPr>
        </p:nvSpPr>
        <p:spPr bwMode="gray">
          <a:xfrm>
            <a:off x="6243066" y="1307592"/>
            <a:ext cx="537895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8" name="Group 7"/>
          <p:cNvGrpSpPr/>
          <p:nvPr userDrawn="1"/>
        </p:nvGrpSpPr>
        <p:grpSpPr>
          <a:xfrm>
            <a:off x="554338" y="6421482"/>
            <a:ext cx="734356" cy="245008"/>
            <a:chOff x="547688" y="952500"/>
            <a:chExt cx="12190413" cy="4067175"/>
          </a:xfrm>
        </p:grpSpPr>
        <p:sp>
          <p:nvSpPr>
            <p:cNvPr id="9" name="Rectangle 8"/>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Freeform 9"/>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157779992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Slide">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4347972"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8147304"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5635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ree Column Slide_Black">
    <p:bg>
      <p:bgPr>
        <a:solidFill>
          <a:schemeClr val="tx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4347972"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8147304" y="1307593"/>
            <a:ext cx="3474720" cy="49195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2" name="Group 11"/>
          <p:cNvGrpSpPr/>
          <p:nvPr userDrawn="1"/>
        </p:nvGrpSpPr>
        <p:grpSpPr>
          <a:xfrm>
            <a:off x="554338" y="6421482"/>
            <a:ext cx="734356" cy="245008"/>
            <a:chOff x="547688" y="952500"/>
            <a:chExt cx="12190413" cy="4067175"/>
          </a:xfrm>
        </p:grpSpPr>
        <p:sp>
          <p:nvSpPr>
            <p:cNvPr id="13" name="Rectangle 12"/>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7"/>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8"/>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348959108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mage">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2336"/>
            <a:ext cx="6036718"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2"/>
            <a:ext cx="603671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Tree>
    <p:extLst>
      <p:ext uri="{BB962C8B-B14F-4D97-AF65-F5344CB8AC3E}">
        <p14:creationId xmlns:p14="http://schemas.microsoft.com/office/powerpoint/2010/main" val="8774559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Image_Black">
    <p:bg>
      <p:bgPr>
        <a:solidFill>
          <a:schemeClr val="tx1"/>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2336"/>
            <a:ext cx="6036718"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48640" y="1307592"/>
            <a:ext cx="6036718"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
        <p:nvSpPr>
          <p:cNvPr id="19" name="TextBox 18"/>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20" name="Group 19"/>
          <p:cNvGrpSpPr/>
          <p:nvPr userDrawn="1"/>
        </p:nvGrpSpPr>
        <p:grpSpPr>
          <a:xfrm>
            <a:off x="554338" y="6421482"/>
            <a:ext cx="734356" cy="245008"/>
            <a:chOff x="547688" y="952500"/>
            <a:chExt cx="12190413" cy="4067175"/>
          </a:xfrm>
        </p:grpSpPr>
        <p:sp>
          <p:nvSpPr>
            <p:cNvPr id="21" name="Rectangle 20"/>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Freeform 21"/>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3" name="Freeform 22"/>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Freeform 23"/>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24"/>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6"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9924962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 Statement">
    <p:spTree>
      <p:nvGrpSpPr>
        <p:cNvPr id="1" name=""/>
        <p:cNvGrpSpPr/>
        <p:nvPr/>
      </p:nvGrpSpPr>
      <p:grpSpPr>
        <a:xfrm>
          <a:off x="0" y="0"/>
          <a:ext cx="0" cy="0"/>
          <a:chOff x="0" y="0"/>
          <a:chExt cx="0" cy="0"/>
        </a:xfrm>
      </p:grpSpPr>
      <p:sp>
        <p:nvSpPr>
          <p:cNvPr id="3" name="Rectangle 2"/>
          <p:cNvSpPr/>
          <p:nvPr userDrawn="1"/>
        </p:nvSpPr>
        <p:spPr>
          <a:xfrm>
            <a:off x="0" y="0"/>
            <a:ext cx="4061791"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8"/>
          <p:cNvSpPr>
            <a:spLocks noGrp="1"/>
          </p:cNvSpPr>
          <p:nvPr>
            <p:ph type="pic" sz="quarter" idx="16"/>
          </p:nvPr>
        </p:nvSpPr>
        <p:spPr>
          <a:xfrm>
            <a:off x="4061791" y="0"/>
            <a:ext cx="8127034"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
        <p:nvSpPr>
          <p:cNvPr id="14" name="Text Placeholder 3"/>
          <p:cNvSpPr>
            <a:spLocks noGrp="1"/>
          </p:cNvSpPr>
          <p:nvPr>
            <p:ph type="body" sz="quarter" idx="18" hasCustomPrompt="1"/>
          </p:nvPr>
        </p:nvSpPr>
        <p:spPr>
          <a:xfrm>
            <a:off x="548640" y="849535"/>
            <a:ext cx="3513151"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641" y="2943638"/>
            <a:ext cx="3513150" cy="1641615"/>
          </a:xfrm>
          <a:prstGeom prst="rect">
            <a:avLst/>
          </a:prstGeom>
        </p:spPr>
        <p:txBody>
          <a:bodyPr lIns="0" tIns="0" rIns="0" bIns="0"/>
          <a:lstStyle>
            <a:lvl1pPr marL="0" indent="0">
              <a:lnSpc>
                <a:spcPts val="2400"/>
              </a:lnSpc>
              <a:spcBef>
                <a:spcPts val="0"/>
              </a:spcBef>
              <a:buNone/>
              <a:defRPr sz="2400" baseline="0">
                <a:solidFill>
                  <a:schemeClr val="tx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spTree>
    <p:extLst>
      <p:ext uri="{BB962C8B-B14F-4D97-AF65-F5344CB8AC3E}">
        <p14:creationId xmlns:p14="http://schemas.microsoft.com/office/powerpoint/2010/main" val="37340842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lack">
    <p:bg>
      <p:bgPr>
        <a:solidFill>
          <a:schemeClr val="tx1"/>
        </a:solidFill>
        <a:effectLst/>
      </p:bgPr>
    </p:bg>
    <p:spTree>
      <p:nvGrpSpPr>
        <p:cNvPr id="1" name=""/>
        <p:cNvGrpSpPr/>
        <p:nvPr/>
      </p:nvGrpSpPr>
      <p:grpSpPr>
        <a:xfrm>
          <a:off x="0" y="0"/>
          <a:ext cx="0" cy="0"/>
          <a:chOff x="0" y="0"/>
          <a:chExt cx="0" cy="0"/>
        </a:xfrm>
      </p:grpSpPr>
      <p:sp>
        <p:nvSpPr>
          <p:cNvPr id="56" name="Title 16"/>
          <p:cNvSpPr>
            <a:spLocks noGrp="1"/>
          </p:cNvSpPr>
          <p:nvPr userDrawn="1">
            <p:ph type="title" hasCustomPrompt="1"/>
          </p:nvPr>
        </p:nvSpPr>
        <p:spPr bwMode="gray">
          <a:xfrm>
            <a:off x="548640" y="1682496"/>
            <a:ext cx="9960236" cy="2898648"/>
          </a:xfrm>
          <a:prstGeom prst="rect">
            <a:avLst/>
          </a:prstGeom>
        </p:spPr>
        <p:txBody>
          <a:bodyPr lIns="0" tIns="0" rIns="121899" bIns="0" anchor="b" anchorCtr="0"/>
          <a:lstStyle>
            <a:lvl1pPr marL="0" algn="l" defTabSz="1218987" rtl="0" eaLnBrk="1" latinLnBrk="0" hangingPunct="1">
              <a:lnSpc>
                <a:spcPts val="6800"/>
              </a:lnSpc>
              <a:spcBef>
                <a:spcPct val="0"/>
              </a:spcBef>
              <a:buNone/>
              <a:defRPr lang="en-US" sz="6600" b="1" kern="1200" cap="none" spc="-150"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br>
              <a:rPr lang="en-US" dirty="0"/>
            </a:br>
            <a:r>
              <a:rPr lang="en-US" dirty="0"/>
              <a:t>three lines</a:t>
            </a:r>
          </a:p>
        </p:txBody>
      </p:sp>
      <p:sp>
        <p:nvSpPr>
          <p:cNvPr id="55" name="Subtitle 2"/>
          <p:cNvSpPr>
            <a:spLocks noGrp="1"/>
          </p:cNvSpPr>
          <p:nvPr userDrawn="1">
            <p:ph type="subTitle" idx="1" hasCustomPrompt="1"/>
          </p:nvPr>
        </p:nvSpPr>
        <p:spPr bwMode="gray">
          <a:xfrm>
            <a:off x="548640" y="4718304"/>
            <a:ext cx="9949796"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600" b="0" kern="1200" cap="none" spc="0" baseline="0" dirty="0">
                <a:solidFill>
                  <a:schemeClr val="bg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Course Code | Date</a:t>
            </a:r>
          </a:p>
        </p:txBody>
      </p:sp>
      <p:sp>
        <p:nvSpPr>
          <p:cNvPr id="49" name="TextBox 48"/>
          <p:cNvSpPr txBox="1"/>
          <p:nvPr userDrawn="1"/>
        </p:nvSpPr>
        <p:spPr>
          <a:xfrm>
            <a:off x="548640"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4" name="Group 13">
            <a:extLst>
              <a:ext uri="{FF2B5EF4-FFF2-40B4-BE49-F238E27FC236}">
                <a16:creationId xmlns:a16="http://schemas.microsoft.com/office/drawing/2014/main" id="{730FCEFF-7702-4B0E-948D-7E37B6A4478F}"/>
              </a:ext>
            </a:extLst>
          </p:cNvPr>
          <p:cNvGrpSpPr>
            <a:grpSpLocks noChangeAspect="1"/>
          </p:cNvGrpSpPr>
          <p:nvPr userDrawn="1"/>
        </p:nvGrpSpPr>
        <p:grpSpPr>
          <a:xfrm rot="16200000">
            <a:off x="9855467" y="2024677"/>
            <a:ext cx="3499241" cy="1167475"/>
            <a:chOff x="547688" y="952500"/>
            <a:chExt cx="12190413" cy="4067175"/>
          </a:xfrm>
        </p:grpSpPr>
        <p:sp>
          <p:nvSpPr>
            <p:cNvPr id="15" name="Rectangle 14">
              <a:extLst>
                <a:ext uri="{FF2B5EF4-FFF2-40B4-BE49-F238E27FC236}">
                  <a16:creationId xmlns:a16="http://schemas.microsoft.com/office/drawing/2014/main" id="{A72C7185-76FD-4187-919A-25A3BADA4C3B}"/>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44F2D33-776A-4BB3-B1AA-62CB8D3805BC}"/>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B25A57CA-E6B6-4485-835D-0514A4A91E63}"/>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B983D725-9822-46DD-8CD5-54531CAF8C46}"/>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CC97943-BF3A-4904-AD5E-6CFC9FD87EAA}"/>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D3B185A1-AEB4-48E4-A650-C4E852BDB08F}"/>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F77586AC-5A01-4830-952E-837A7F96ED42}"/>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a:extLst>
              <a:ext uri="{FF2B5EF4-FFF2-40B4-BE49-F238E27FC236}">
                <a16:creationId xmlns:a16="http://schemas.microsoft.com/office/drawing/2014/main" id="{7236D2EB-FA01-4115-A656-FC7504634465}"/>
              </a:ext>
            </a:extLst>
          </p:cNvPr>
          <p:cNvSpPr>
            <a:spLocks noChangeAspect="1" noEditPoints="1"/>
          </p:cNvSpPr>
          <p:nvPr userDrawn="1"/>
        </p:nvSpPr>
        <p:spPr bwMode="auto">
          <a:xfrm>
            <a:off x="548640" y="858794"/>
            <a:ext cx="3941064" cy="312470"/>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DC0017CD-9CFC-45DD-AD04-B02FC456F106}"/>
              </a:ext>
            </a:extLst>
          </p:cNvPr>
          <p:cNvSpPr/>
          <p:nvPr userDrawn="1"/>
        </p:nvSpPr>
        <p:spPr bwMode="black">
          <a:xfrm>
            <a:off x="550854" y="51869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C2C74A3-D7D0-43DC-899C-55788991F695}"/>
              </a:ext>
            </a:extLst>
          </p:cNvPr>
          <p:cNvCxnSpPr/>
          <p:nvPr userDrawn="1"/>
        </p:nvCxnSpPr>
        <p:spPr>
          <a:xfrm>
            <a:off x="550836" y="5292085"/>
            <a:ext cx="581950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293598-992E-426C-9EE4-3FBF0CC19DB0}"/>
              </a:ext>
            </a:extLst>
          </p:cNvPr>
          <p:cNvSpPr txBox="1"/>
          <p:nvPr userDrawn="1"/>
        </p:nvSpPr>
        <p:spPr>
          <a:xfrm>
            <a:off x="3648898" y="5300525"/>
            <a:ext cx="2852063" cy="307777"/>
          </a:xfrm>
          <a:prstGeom prst="rect">
            <a:avLst/>
          </a:prstGeom>
          <a:noFill/>
        </p:spPr>
        <p:txBody>
          <a:bodyPr wrap="none" rtlCol="0">
            <a:spAutoFit/>
          </a:bodyPr>
          <a:lstStyle/>
          <a:p>
            <a:pPr lvl="0"/>
            <a:r>
              <a:rPr lang="en-US" sz="1400" dirty="0">
                <a:solidFill>
                  <a:schemeClr val="bg1"/>
                </a:solidFill>
              </a:rPr>
              <a:t>Lenovo Global Product Education</a:t>
            </a:r>
          </a:p>
        </p:txBody>
      </p:sp>
    </p:spTree>
    <p:extLst>
      <p:ext uri="{BB962C8B-B14F-4D97-AF65-F5344CB8AC3E}">
        <p14:creationId xmlns:p14="http://schemas.microsoft.com/office/powerpoint/2010/main" val="1786802700"/>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hoto + Statement_Black">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061791"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8"/>
          <p:cNvSpPr>
            <a:spLocks noGrp="1"/>
          </p:cNvSpPr>
          <p:nvPr>
            <p:ph type="pic" sz="quarter" idx="16"/>
          </p:nvPr>
        </p:nvSpPr>
        <p:spPr>
          <a:xfrm>
            <a:off x="4061791" y="0"/>
            <a:ext cx="8127034"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
        <p:nvSpPr>
          <p:cNvPr id="14" name="Text Placeholder 3"/>
          <p:cNvSpPr>
            <a:spLocks noGrp="1"/>
          </p:cNvSpPr>
          <p:nvPr>
            <p:ph type="body" sz="quarter" idx="18" hasCustomPrompt="1"/>
          </p:nvPr>
        </p:nvSpPr>
        <p:spPr>
          <a:xfrm>
            <a:off x="548640" y="849535"/>
            <a:ext cx="3513151" cy="1926795"/>
          </a:xfrm>
          <a:prstGeom prst="rect">
            <a:avLst/>
          </a:prstGeom>
          <a:noFill/>
        </p:spPr>
        <p:txBody>
          <a:bodyPr lIns="0" tIns="0" rIns="0" bIns="0" anchor="t">
            <a:noAutofit/>
          </a:bodyPr>
          <a:lstStyle>
            <a:lvl1pPr marL="0" indent="0">
              <a:lnSpc>
                <a:spcPts val="4200"/>
              </a:lnSpc>
              <a:spcBef>
                <a:spcPts val="0"/>
              </a:spcBef>
              <a:buFont typeface="Arial" panose="020B0604020202020204" pitchFamily="34" charset="0"/>
              <a:buNone/>
              <a:defRPr sz="4600" b="1" strike="noStrike"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548641" y="2943638"/>
            <a:ext cx="3513150" cy="1641615"/>
          </a:xfrm>
          <a:prstGeom prst="rect">
            <a:avLst/>
          </a:prstGeom>
        </p:spPr>
        <p:txBody>
          <a:bodyPr lIns="0" tIns="0" rIns="0" bIns="0"/>
          <a:lstStyle>
            <a:lvl1pPr marL="0" indent="0">
              <a:lnSpc>
                <a:spcPts val="2400"/>
              </a:lnSpc>
              <a:spcBef>
                <a:spcPts val="0"/>
              </a:spcBef>
              <a:buNone/>
              <a:defRPr sz="2400" baseline="0">
                <a:solidFill>
                  <a:schemeClr val="bg1"/>
                </a:solidFill>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Subtitle goes here</a:t>
            </a:r>
          </a:p>
        </p:txBody>
      </p:sp>
      <p:sp>
        <p:nvSpPr>
          <p:cNvPr id="9" name="TextBox 8"/>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0" name="Group 9"/>
          <p:cNvGrpSpPr/>
          <p:nvPr userDrawn="1"/>
        </p:nvGrpSpPr>
        <p:grpSpPr>
          <a:xfrm>
            <a:off x="554338" y="6421482"/>
            <a:ext cx="734356" cy="245008"/>
            <a:chOff x="547688" y="952500"/>
            <a:chExt cx="12190413" cy="4067175"/>
          </a:xfrm>
        </p:grpSpPr>
        <p:sp>
          <p:nvSpPr>
            <p:cNvPr id="11" name="Rectangle 10"/>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11"/>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5"/>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6"/>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427763602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48640" y="1276349"/>
            <a:ext cx="10165080" cy="3242641"/>
          </a:xfrm>
          <a:prstGeom prst="rect">
            <a:avLst/>
          </a:prstGeom>
        </p:spPr>
        <p:txBody>
          <a:bodyPr lIns="0" anchor="t">
            <a:normAutofit/>
          </a:bodyPr>
          <a:lstStyle>
            <a:lvl1pPr marL="0" indent="0" algn="l">
              <a:lnSpc>
                <a:spcPct val="100000"/>
              </a:lnSpc>
              <a:buNone/>
              <a:defRPr sz="4400" b="1" spc="-150">
                <a:solidFill>
                  <a:schemeClr val="tx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54337" y="4623890"/>
            <a:ext cx="10159383" cy="876300"/>
          </a:xfrm>
          <a:prstGeom prst="rect">
            <a:avLst/>
          </a:prstGeom>
        </p:spPr>
        <p:txBody>
          <a:bodyPr lIns="0"/>
          <a:lstStyle>
            <a:lvl1pPr marL="0" indent="0" algn="l">
              <a:buNone/>
              <a:defRPr sz="2400" b="1" spc="-150" baseline="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grpSp>
        <p:nvGrpSpPr>
          <p:cNvPr id="12" name="Group 11"/>
          <p:cNvGrpSpPr/>
          <p:nvPr userDrawn="1"/>
        </p:nvGrpSpPr>
        <p:grpSpPr>
          <a:xfrm>
            <a:off x="548640" y="398463"/>
            <a:ext cx="990600" cy="735013"/>
            <a:chOff x="657226" y="398463"/>
            <a:chExt cx="990600" cy="735013"/>
          </a:xfrm>
          <a:solidFill>
            <a:schemeClr val="accent1"/>
          </a:solidFill>
        </p:grpSpPr>
        <p:sp>
          <p:nvSpPr>
            <p:cNvPr id="7" name="Freeform 5"/>
            <p:cNvSpPr>
              <a:spLocks/>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860165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Layout_Black">
    <p:bg>
      <p:bgPr>
        <a:solidFill>
          <a:schemeClr val="tx1"/>
        </a:soli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48640" y="1276349"/>
            <a:ext cx="10165080" cy="3242641"/>
          </a:xfrm>
          <a:prstGeom prst="rect">
            <a:avLst/>
          </a:prstGeom>
        </p:spPr>
        <p:txBody>
          <a:bodyPr lIns="0" anchor="t">
            <a:normAutofit/>
          </a:bodyPr>
          <a:lstStyle>
            <a:lvl1pPr marL="0" indent="0" algn="l">
              <a:lnSpc>
                <a:spcPct val="100000"/>
              </a:lnSpc>
              <a:buNone/>
              <a:defRPr sz="4400" b="1" spc="-15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54337" y="4623890"/>
            <a:ext cx="10159383" cy="876300"/>
          </a:xfrm>
          <a:prstGeom prst="rect">
            <a:avLst/>
          </a:prstGeom>
        </p:spPr>
        <p:txBody>
          <a:bodyPr lIns="0"/>
          <a:lstStyle>
            <a:lvl1pPr marL="0" indent="0" algn="l">
              <a:buNone/>
              <a:defRPr sz="2400" b="1" spc="-150" baseline="0">
                <a:solidFill>
                  <a:schemeClr val="bg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dirty="0"/>
              <a:t>Click to edit quote source</a:t>
            </a:r>
          </a:p>
        </p:txBody>
      </p:sp>
      <p:sp>
        <p:nvSpPr>
          <p:cNvPr id="9" name="TextBox 8"/>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0" name="Group 9"/>
          <p:cNvGrpSpPr/>
          <p:nvPr userDrawn="1"/>
        </p:nvGrpSpPr>
        <p:grpSpPr>
          <a:xfrm>
            <a:off x="554338" y="6421482"/>
            <a:ext cx="734356" cy="245008"/>
            <a:chOff x="547688" y="952500"/>
            <a:chExt cx="12190413" cy="4067175"/>
          </a:xfrm>
        </p:grpSpPr>
        <p:sp>
          <p:nvSpPr>
            <p:cNvPr id="11" name="Rectangle 10"/>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5"/>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7"/>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8"/>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22" name="Group 21">
            <a:extLst>
              <a:ext uri="{FF2B5EF4-FFF2-40B4-BE49-F238E27FC236}">
                <a16:creationId xmlns:a16="http://schemas.microsoft.com/office/drawing/2014/main" id="{99371872-34E0-4E87-A880-855C986DEFEB}"/>
              </a:ext>
            </a:extLst>
          </p:cNvPr>
          <p:cNvGrpSpPr/>
          <p:nvPr userDrawn="1"/>
        </p:nvGrpSpPr>
        <p:grpSpPr>
          <a:xfrm>
            <a:off x="548640" y="398463"/>
            <a:ext cx="990600" cy="735013"/>
            <a:chOff x="657226" y="398463"/>
            <a:chExt cx="990600" cy="735013"/>
          </a:xfrm>
          <a:solidFill>
            <a:schemeClr val="accent1"/>
          </a:solidFill>
        </p:grpSpPr>
        <p:sp>
          <p:nvSpPr>
            <p:cNvPr id="23" name="Freeform 5">
              <a:extLst>
                <a:ext uri="{FF2B5EF4-FFF2-40B4-BE49-F238E27FC236}">
                  <a16:creationId xmlns:a16="http://schemas.microsoft.com/office/drawing/2014/main" id="{CA59E31A-C52B-4474-A5A0-530DF770A454}"/>
                </a:ext>
              </a:extLst>
            </p:cNvPr>
            <p:cNvSpPr>
              <a:spLocks/>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123B3F17-34EE-4FBA-8852-7ED07762D8EB}"/>
                </a:ext>
              </a:extLst>
            </p:cNvPr>
            <p:cNvSpPr>
              <a:spLocks/>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0065404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 Product">
    <p:spTree>
      <p:nvGrpSpPr>
        <p:cNvPr id="1" name=""/>
        <p:cNvGrpSpPr/>
        <p:nvPr/>
      </p:nvGrpSpPr>
      <p:grpSpPr>
        <a:xfrm>
          <a:off x="0" y="0"/>
          <a:ext cx="0" cy="0"/>
          <a:chOff x="0" y="0"/>
          <a:chExt cx="0" cy="0"/>
        </a:xfrm>
      </p:grpSpPr>
      <p:sp>
        <p:nvSpPr>
          <p:cNvPr id="7" name="Picture Placeholder 8"/>
          <p:cNvSpPr>
            <a:spLocks noGrp="1"/>
          </p:cNvSpPr>
          <p:nvPr>
            <p:ph type="pic" sz="quarter" idx="17"/>
          </p:nvPr>
        </p:nvSpPr>
        <p:spPr>
          <a:xfrm>
            <a:off x="0" y="0"/>
            <a:ext cx="6566888"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
        <p:nvSpPr>
          <p:cNvPr id="9" name="Content Placeholder 2"/>
          <p:cNvSpPr>
            <a:spLocks noGrp="1"/>
          </p:cNvSpPr>
          <p:nvPr>
            <p:ph sz="half" idx="18"/>
          </p:nvPr>
        </p:nvSpPr>
        <p:spPr bwMode="gray">
          <a:xfrm>
            <a:off x="6835284" y="1307592"/>
            <a:ext cx="4707555" cy="491958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28"/>
          <p:cNvSpPr>
            <a:spLocks noGrp="1"/>
          </p:cNvSpPr>
          <p:nvPr>
            <p:ph type="title" hasCustomPrompt="1"/>
          </p:nvPr>
        </p:nvSpPr>
        <p:spPr bwMode="gray">
          <a:xfrm>
            <a:off x="6835283" y="402336"/>
            <a:ext cx="4707555"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title</a:t>
            </a:r>
          </a:p>
        </p:txBody>
      </p:sp>
    </p:spTree>
    <p:extLst>
      <p:ext uri="{BB962C8B-B14F-4D97-AF65-F5344CB8AC3E}">
        <p14:creationId xmlns:p14="http://schemas.microsoft.com/office/powerpoint/2010/main" val="224205568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w/ Product_Black">
    <p:bg>
      <p:bgPr>
        <a:solidFill>
          <a:schemeClr val="tx1"/>
        </a:solidFill>
        <a:effectLst/>
      </p:bgPr>
    </p:bg>
    <p:spTree>
      <p:nvGrpSpPr>
        <p:cNvPr id="1" name=""/>
        <p:cNvGrpSpPr/>
        <p:nvPr/>
      </p:nvGrpSpPr>
      <p:grpSpPr>
        <a:xfrm>
          <a:off x="0" y="0"/>
          <a:ext cx="0" cy="0"/>
          <a:chOff x="0" y="0"/>
          <a:chExt cx="0" cy="0"/>
        </a:xfrm>
      </p:grpSpPr>
      <p:sp>
        <p:nvSpPr>
          <p:cNvPr id="7" name="Picture Placeholder 8"/>
          <p:cNvSpPr>
            <a:spLocks noGrp="1"/>
          </p:cNvSpPr>
          <p:nvPr>
            <p:ph type="pic" sz="quarter" idx="17"/>
          </p:nvPr>
        </p:nvSpPr>
        <p:spPr>
          <a:xfrm>
            <a:off x="0" y="0"/>
            <a:ext cx="6566888" cy="6858000"/>
          </a:xfrm>
          <a:prstGeom prst="rect">
            <a:avLst/>
          </a:prstGeom>
        </p:spPr>
        <p:txBody>
          <a:bodyPr anchor="ctr"/>
          <a:lstStyle>
            <a:lvl1pPr marL="0" indent="0" algn="ctr">
              <a:buNone/>
              <a:defRPr sz="2400">
                <a:solidFill>
                  <a:schemeClr val="accent1"/>
                </a:solidFill>
              </a:defRPr>
            </a:lvl1pPr>
          </a:lstStyle>
          <a:p>
            <a:r>
              <a:rPr lang="en-US"/>
              <a:t>Click icon to add picture</a:t>
            </a:r>
            <a:endParaRPr lang="en-US" dirty="0"/>
          </a:p>
        </p:txBody>
      </p:sp>
      <p:sp>
        <p:nvSpPr>
          <p:cNvPr id="9" name="Content Placeholder 2"/>
          <p:cNvSpPr>
            <a:spLocks noGrp="1"/>
          </p:cNvSpPr>
          <p:nvPr>
            <p:ph sz="half" idx="18"/>
          </p:nvPr>
        </p:nvSpPr>
        <p:spPr bwMode="gray">
          <a:xfrm>
            <a:off x="6835284" y="1307592"/>
            <a:ext cx="4707555" cy="502376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bg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bg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bg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28"/>
          <p:cNvSpPr>
            <a:spLocks noGrp="1"/>
          </p:cNvSpPr>
          <p:nvPr>
            <p:ph type="title" hasCustomPrompt="1"/>
          </p:nvPr>
        </p:nvSpPr>
        <p:spPr bwMode="gray">
          <a:xfrm>
            <a:off x="6835283" y="402336"/>
            <a:ext cx="4707555"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title</a:t>
            </a:r>
          </a:p>
        </p:txBody>
      </p:sp>
      <p:sp>
        <p:nvSpPr>
          <p:cNvPr id="8" name="TextBox 7"/>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0" name="Group 9"/>
          <p:cNvGrpSpPr/>
          <p:nvPr userDrawn="1"/>
        </p:nvGrpSpPr>
        <p:grpSpPr>
          <a:xfrm>
            <a:off x="554338" y="6421482"/>
            <a:ext cx="734356" cy="245008"/>
            <a:chOff x="547688" y="952500"/>
            <a:chExt cx="12190413" cy="4067175"/>
          </a:xfrm>
        </p:grpSpPr>
        <p:sp>
          <p:nvSpPr>
            <p:cNvPr id="13" name="Rectangle 12"/>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5"/>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6"/>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67629703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 name="Chart Placeholder 2"/>
          <p:cNvSpPr>
            <a:spLocks noGrp="1"/>
          </p:cNvSpPr>
          <p:nvPr>
            <p:ph type="chart" sz="quarter" idx="10" hasCustomPrompt="1"/>
          </p:nvPr>
        </p:nvSpPr>
        <p:spPr bwMode="gray">
          <a:xfrm>
            <a:off x="548639" y="1307593"/>
            <a:ext cx="11073385" cy="4919588"/>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p>
        </p:txBody>
      </p:sp>
    </p:spTree>
    <p:extLst>
      <p:ext uri="{BB962C8B-B14F-4D97-AF65-F5344CB8AC3E}">
        <p14:creationId xmlns:p14="http://schemas.microsoft.com/office/powerpoint/2010/main" val="11357661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_Black">
    <p:bg>
      <p:bgPr>
        <a:solidFill>
          <a:schemeClr val="tx1"/>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9" name="Chart Placeholder 2"/>
          <p:cNvSpPr>
            <a:spLocks noGrp="1"/>
          </p:cNvSpPr>
          <p:nvPr>
            <p:ph type="chart" sz="quarter" idx="10" hasCustomPrompt="1"/>
          </p:nvPr>
        </p:nvSpPr>
        <p:spPr bwMode="gray">
          <a:xfrm>
            <a:off x="548639" y="1307593"/>
            <a:ext cx="11073385" cy="4919588"/>
          </a:xfrm>
          <a:prstGeom prst="rect">
            <a:avLst/>
          </a:prstGeom>
        </p:spPr>
        <p:txBody>
          <a:bodyPr lIns="121899" tIns="853291" rIns="121899" bIns="60949" anchor="ctr" anchorCtr="0"/>
          <a:lstStyle>
            <a:lvl1pPr marL="0" indent="0" algn="ctr">
              <a:buFontTx/>
              <a:buNone/>
              <a:defRPr sz="2400" baseline="0">
                <a:solidFill>
                  <a:schemeClr val="bg1"/>
                </a:solidFill>
              </a:defRPr>
            </a:lvl1pPr>
          </a:lstStyle>
          <a:p>
            <a:r>
              <a:rPr lang="en-US" dirty="0"/>
              <a:t>Click icon to create chart</a:t>
            </a:r>
          </a:p>
        </p:txBody>
      </p:sp>
      <p:sp>
        <p:nvSpPr>
          <p:cNvPr id="6" name="TextBox 5"/>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7" name="Group 6"/>
          <p:cNvGrpSpPr/>
          <p:nvPr userDrawn="1"/>
        </p:nvGrpSpPr>
        <p:grpSpPr>
          <a:xfrm>
            <a:off x="554338" y="6421482"/>
            <a:ext cx="734356" cy="245008"/>
            <a:chOff x="547688" y="952500"/>
            <a:chExt cx="12190413" cy="4067175"/>
          </a:xfrm>
        </p:grpSpPr>
        <p:sp>
          <p:nvSpPr>
            <p:cNvPr id="8" name="Rectangle 7"/>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11"/>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423033321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83593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Slide_Black">
    <p:bg>
      <p:bgPr>
        <a:solidFill>
          <a:schemeClr val="tx1"/>
        </a:solidFill>
        <a:effectLst/>
      </p:bgPr>
    </p:bg>
    <p:spTree>
      <p:nvGrpSpPr>
        <p:cNvPr id="1" name=""/>
        <p:cNvGrpSpPr/>
        <p:nvPr/>
      </p:nvGrpSpPr>
      <p:grpSpPr>
        <a:xfrm>
          <a:off x="0" y="0"/>
          <a:ext cx="0" cy="0"/>
          <a:chOff x="0" y="0"/>
          <a:chExt cx="0" cy="0"/>
        </a:xfrm>
      </p:grpSpPr>
      <p:sp>
        <p:nvSpPr>
          <p:cNvPr id="14" name="TextBox 13"/>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5" name="Group 14"/>
          <p:cNvGrpSpPr/>
          <p:nvPr userDrawn="1"/>
        </p:nvGrpSpPr>
        <p:grpSpPr>
          <a:xfrm>
            <a:off x="554338" y="6421482"/>
            <a:ext cx="734356" cy="245008"/>
            <a:chOff x="547688" y="952500"/>
            <a:chExt cx="12190413" cy="4067175"/>
          </a:xfrm>
        </p:grpSpPr>
        <p:sp>
          <p:nvSpPr>
            <p:cNvPr id="16" name="Rectangle 15"/>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6"/>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7"/>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8"/>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19"/>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173737689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Slide_Black">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A528FCF-65A1-4B76-B528-87D9B0FBE527}"/>
              </a:ext>
            </a:extLst>
          </p:cNvPr>
          <p:cNvGrpSpPr/>
          <p:nvPr userDrawn="1"/>
        </p:nvGrpSpPr>
        <p:grpSpPr>
          <a:xfrm>
            <a:off x="9390324" y="1007069"/>
            <a:ext cx="1965963" cy="1042086"/>
            <a:chOff x="4988072" y="501936"/>
            <a:chExt cx="1978802" cy="1051017"/>
          </a:xfrm>
          <a:solidFill>
            <a:schemeClr val="accent1"/>
          </a:solidFill>
        </p:grpSpPr>
        <p:sp>
          <p:nvSpPr>
            <p:cNvPr id="5" name="Freeform 5">
              <a:extLst>
                <a:ext uri="{FF2B5EF4-FFF2-40B4-BE49-F238E27FC236}">
                  <a16:creationId xmlns:a16="http://schemas.microsoft.com/office/drawing/2014/main" id="{E950DA20-7427-46C1-BEA5-8D227DE3EA00}"/>
                </a:ext>
              </a:extLst>
            </p:cNvPr>
            <p:cNvSpPr>
              <a:spLocks/>
            </p:cNvSpPr>
            <p:nvPr userDrawn="1"/>
          </p:nvSpPr>
          <p:spPr bwMode="auto">
            <a:xfrm>
              <a:off x="5559016" y="501936"/>
              <a:ext cx="218094" cy="282813"/>
            </a:xfrm>
            <a:custGeom>
              <a:avLst/>
              <a:gdLst>
                <a:gd name="T0" fmla="*/ 0 w 502"/>
                <a:gd name="T1" fmla="*/ 550 h 651"/>
                <a:gd name="T2" fmla="*/ 83 w 502"/>
                <a:gd name="T3" fmla="*/ 451 h 651"/>
                <a:gd name="T4" fmla="*/ 272 w 502"/>
                <a:gd name="T5" fmla="*/ 528 h 651"/>
                <a:gd name="T6" fmla="*/ 363 w 502"/>
                <a:gd name="T7" fmla="*/ 469 h 651"/>
                <a:gd name="T8" fmla="*/ 363 w 502"/>
                <a:gd name="T9" fmla="*/ 467 h 651"/>
                <a:gd name="T10" fmla="*/ 236 w 502"/>
                <a:gd name="T11" fmla="*/ 386 h 651"/>
                <a:gd name="T12" fmla="*/ 26 w 502"/>
                <a:gd name="T13" fmla="*/ 192 h 651"/>
                <a:gd name="T14" fmla="*/ 26 w 502"/>
                <a:gd name="T15" fmla="*/ 191 h 651"/>
                <a:gd name="T16" fmla="*/ 247 w 502"/>
                <a:gd name="T17" fmla="*/ 0 h 651"/>
                <a:gd name="T18" fmla="*/ 483 w 502"/>
                <a:gd name="T19" fmla="*/ 80 h 651"/>
                <a:gd name="T20" fmla="*/ 410 w 502"/>
                <a:gd name="T21" fmla="*/ 185 h 651"/>
                <a:gd name="T22" fmla="*/ 246 w 502"/>
                <a:gd name="T23" fmla="*/ 123 h 651"/>
                <a:gd name="T24" fmla="*/ 164 w 502"/>
                <a:gd name="T25" fmla="*/ 178 h 651"/>
                <a:gd name="T26" fmla="*/ 164 w 502"/>
                <a:gd name="T27" fmla="*/ 180 h 651"/>
                <a:gd name="T28" fmla="*/ 301 w 502"/>
                <a:gd name="T29" fmla="*/ 263 h 651"/>
                <a:gd name="T30" fmla="*/ 502 w 502"/>
                <a:gd name="T31" fmla="*/ 453 h 651"/>
                <a:gd name="T32" fmla="*/ 502 w 502"/>
                <a:gd name="T33" fmla="*/ 455 h 651"/>
                <a:gd name="T34" fmla="*/ 269 w 502"/>
                <a:gd name="T35" fmla="*/ 651 h 651"/>
                <a:gd name="T36" fmla="*/ 0 w 502"/>
                <a:gd name="T37" fmla="*/ 55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2" h="651">
                  <a:moveTo>
                    <a:pt x="0" y="550"/>
                  </a:moveTo>
                  <a:cubicBezTo>
                    <a:pt x="83" y="451"/>
                    <a:pt x="83" y="451"/>
                    <a:pt x="83" y="451"/>
                  </a:cubicBezTo>
                  <a:cubicBezTo>
                    <a:pt x="140" y="498"/>
                    <a:pt x="200" y="528"/>
                    <a:pt x="272" y="528"/>
                  </a:cubicBezTo>
                  <a:cubicBezTo>
                    <a:pt x="329" y="528"/>
                    <a:pt x="363" y="506"/>
                    <a:pt x="363" y="469"/>
                  </a:cubicBezTo>
                  <a:cubicBezTo>
                    <a:pt x="363" y="467"/>
                    <a:pt x="363" y="467"/>
                    <a:pt x="363" y="467"/>
                  </a:cubicBezTo>
                  <a:cubicBezTo>
                    <a:pt x="363" y="431"/>
                    <a:pt x="342" y="413"/>
                    <a:pt x="236" y="386"/>
                  </a:cubicBezTo>
                  <a:cubicBezTo>
                    <a:pt x="108" y="354"/>
                    <a:pt x="26" y="318"/>
                    <a:pt x="26" y="192"/>
                  </a:cubicBezTo>
                  <a:cubicBezTo>
                    <a:pt x="26" y="191"/>
                    <a:pt x="26" y="191"/>
                    <a:pt x="26" y="191"/>
                  </a:cubicBezTo>
                  <a:cubicBezTo>
                    <a:pt x="26" y="76"/>
                    <a:pt x="118" y="0"/>
                    <a:pt x="247" y="0"/>
                  </a:cubicBezTo>
                  <a:cubicBezTo>
                    <a:pt x="340" y="0"/>
                    <a:pt x="419" y="29"/>
                    <a:pt x="483" y="80"/>
                  </a:cubicBezTo>
                  <a:cubicBezTo>
                    <a:pt x="410" y="185"/>
                    <a:pt x="410" y="185"/>
                    <a:pt x="410" y="185"/>
                  </a:cubicBezTo>
                  <a:cubicBezTo>
                    <a:pt x="354" y="146"/>
                    <a:pt x="299" y="123"/>
                    <a:pt x="246" y="123"/>
                  </a:cubicBezTo>
                  <a:cubicBezTo>
                    <a:pt x="192" y="123"/>
                    <a:pt x="164" y="147"/>
                    <a:pt x="164" y="178"/>
                  </a:cubicBezTo>
                  <a:cubicBezTo>
                    <a:pt x="164" y="180"/>
                    <a:pt x="164" y="180"/>
                    <a:pt x="164" y="180"/>
                  </a:cubicBezTo>
                  <a:cubicBezTo>
                    <a:pt x="164" y="221"/>
                    <a:pt x="191" y="235"/>
                    <a:pt x="301" y="263"/>
                  </a:cubicBezTo>
                  <a:cubicBezTo>
                    <a:pt x="429" y="297"/>
                    <a:pt x="502" y="343"/>
                    <a:pt x="502" y="453"/>
                  </a:cubicBezTo>
                  <a:cubicBezTo>
                    <a:pt x="502" y="455"/>
                    <a:pt x="502" y="455"/>
                    <a:pt x="502" y="455"/>
                  </a:cubicBezTo>
                  <a:cubicBezTo>
                    <a:pt x="502" y="581"/>
                    <a:pt x="406" y="651"/>
                    <a:pt x="269" y="651"/>
                  </a:cubicBezTo>
                  <a:cubicBezTo>
                    <a:pt x="173" y="651"/>
                    <a:pt x="76" y="618"/>
                    <a:pt x="0" y="5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1E66A364-6FA3-44DA-A21C-9F26B5A3F953}"/>
                </a:ext>
              </a:extLst>
            </p:cNvPr>
            <p:cNvSpPr>
              <a:spLocks/>
            </p:cNvSpPr>
            <p:nvPr userDrawn="1"/>
          </p:nvSpPr>
          <p:spPr bwMode="auto">
            <a:xfrm>
              <a:off x="5791295" y="566212"/>
              <a:ext cx="322264" cy="214547"/>
            </a:xfrm>
            <a:custGeom>
              <a:avLst/>
              <a:gdLst>
                <a:gd name="T0" fmla="*/ 0 w 741"/>
                <a:gd name="T1" fmla="*/ 9 h 494"/>
                <a:gd name="T2" fmla="*/ 138 w 741"/>
                <a:gd name="T3" fmla="*/ 9 h 494"/>
                <a:gd name="T4" fmla="*/ 138 w 741"/>
                <a:gd name="T5" fmla="*/ 78 h 494"/>
                <a:gd name="T6" fmla="*/ 281 w 741"/>
                <a:gd name="T7" fmla="*/ 0 h 494"/>
                <a:gd name="T8" fmla="*/ 418 w 741"/>
                <a:gd name="T9" fmla="*/ 77 h 494"/>
                <a:gd name="T10" fmla="*/ 577 w 741"/>
                <a:gd name="T11" fmla="*/ 0 h 494"/>
                <a:gd name="T12" fmla="*/ 741 w 741"/>
                <a:gd name="T13" fmla="*/ 178 h 494"/>
                <a:gd name="T14" fmla="*/ 741 w 741"/>
                <a:gd name="T15" fmla="*/ 494 h 494"/>
                <a:gd name="T16" fmla="*/ 603 w 741"/>
                <a:gd name="T17" fmla="*/ 494 h 494"/>
                <a:gd name="T18" fmla="*/ 603 w 741"/>
                <a:gd name="T19" fmla="*/ 224 h 494"/>
                <a:gd name="T20" fmla="*/ 523 w 741"/>
                <a:gd name="T21" fmla="*/ 125 h 494"/>
                <a:gd name="T22" fmla="*/ 439 w 741"/>
                <a:gd name="T23" fmla="*/ 224 h 494"/>
                <a:gd name="T24" fmla="*/ 439 w 741"/>
                <a:gd name="T25" fmla="*/ 494 h 494"/>
                <a:gd name="T26" fmla="*/ 302 w 741"/>
                <a:gd name="T27" fmla="*/ 494 h 494"/>
                <a:gd name="T28" fmla="*/ 302 w 741"/>
                <a:gd name="T29" fmla="*/ 224 h 494"/>
                <a:gd name="T30" fmla="*/ 221 w 741"/>
                <a:gd name="T31" fmla="*/ 125 h 494"/>
                <a:gd name="T32" fmla="*/ 138 w 741"/>
                <a:gd name="T33" fmla="*/ 224 h 494"/>
                <a:gd name="T34" fmla="*/ 138 w 741"/>
                <a:gd name="T35" fmla="*/ 494 h 494"/>
                <a:gd name="T36" fmla="*/ 0 w 741"/>
                <a:gd name="T37" fmla="*/ 494 h 494"/>
                <a:gd name="T38" fmla="*/ 0 w 741"/>
                <a:gd name="T39"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494">
                  <a:moveTo>
                    <a:pt x="0" y="9"/>
                  </a:moveTo>
                  <a:cubicBezTo>
                    <a:pt x="138" y="9"/>
                    <a:pt x="138" y="9"/>
                    <a:pt x="138" y="9"/>
                  </a:cubicBezTo>
                  <a:cubicBezTo>
                    <a:pt x="138" y="78"/>
                    <a:pt x="138" y="78"/>
                    <a:pt x="138" y="78"/>
                  </a:cubicBezTo>
                  <a:cubicBezTo>
                    <a:pt x="170" y="37"/>
                    <a:pt x="211" y="0"/>
                    <a:pt x="281" y="0"/>
                  </a:cubicBezTo>
                  <a:cubicBezTo>
                    <a:pt x="344" y="0"/>
                    <a:pt x="392" y="28"/>
                    <a:pt x="418" y="77"/>
                  </a:cubicBezTo>
                  <a:cubicBezTo>
                    <a:pt x="460" y="27"/>
                    <a:pt x="511" y="0"/>
                    <a:pt x="577" y="0"/>
                  </a:cubicBezTo>
                  <a:cubicBezTo>
                    <a:pt x="679" y="0"/>
                    <a:pt x="741" y="62"/>
                    <a:pt x="741" y="178"/>
                  </a:cubicBezTo>
                  <a:cubicBezTo>
                    <a:pt x="741" y="494"/>
                    <a:pt x="741" y="494"/>
                    <a:pt x="741" y="494"/>
                  </a:cubicBezTo>
                  <a:cubicBezTo>
                    <a:pt x="603" y="494"/>
                    <a:pt x="603" y="494"/>
                    <a:pt x="603" y="494"/>
                  </a:cubicBezTo>
                  <a:cubicBezTo>
                    <a:pt x="603" y="224"/>
                    <a:pt x="603" y="224"/>
                    <a:pt x="603" y="224"/>
                  </a:cubicBezTo>
                  <a:cubicBezTo>
                    <a:pt x="603" y="159"/>
                    <a:pt x="574" y="125"/>
                    <a:pt x="523" y="125"/>
                  </a:cubicBezTo>
                  <a:cubicBezTo>
                    <a:pt x="471" y="125"/>
                    <a:pt x="439" y="159"/>
                    <a:pt x="439" y="224"/>
                  </a:cubicBezTo>
                  <a:cubicBezTo>
                    <a:pt x="439" y="494"/>
                    <a:pt x="439" y="494"/>
                    <a:pt x="439" y="494"/>
                  </a:cubicBezTo>
                  <a:cubicBezTo>
                    <a:pt x="302" y="494"/>
                    <a:pt x="302" y="494"/>
                    <a:pt x="302" y="494"/>
                  </a:cubicBezTo>
                  <a:cubicBezTo>
                    <a:pt x="302" y="224"/>
                    <a:pt x="302" y="224"/>
                    <a:pt x="302" y="224"/>
                  </a:cubicBezTo>
                  <a:cubicBezTo>
                    <a:pt x="302" y="159"/>
                    <a:pt x="273" y="125"/>
                    <a:pt x="221" y="125"/>
                  </a:cubicBezTo>
                  <a:cubicBezTo>
                    <a:pt x="170" y="125"/>
                    <a:pt x="138" y="159"/>
                    <a:pt x="138" y="224"/>
                  </a:cubicBezTo>
                  <a:cubicBezTo>
                    <a:pt x="138" y="494"/>
                    <a:pt x="138" y="494"/>
                    <a:pt x="138"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0EB87D4-584F-4884-9809-2618B5F0BE8E}"/>
                </a:ext>
              </a:extLst>
            </p:cNvPr>
            <p:cNvSpPr>
              <a:spLocks noEditPoints="1"/>
            </p:cNvSpPr>
            <p:nvPr userDrawn="1"/>
          </p:nvSpPr>
          <p:spPr bwMode="auto">
            <a:xfrm>
              <a:off x="6125971" y="567985"/>
              <a:ext cx="193713" cy="216764"/>
            </a:xfrm>
            <a:custGeom>
              <a:avLst/>
              <a:gdLst>
                <a:gd name="T0" fmla="*/ 0 w 446"/>
                <a:gd name="T1" fmla="*/ 351 h 499"/>
                <a:gd name="T2" fmla="*/ 0 w 446"/>
                <a:gd name="T3" fmla="*/ 349 h 499"/>
                <a:gd name="T4" fmla="*/ 195 w 446"/>
                <a:gd name="T5" fmla="*/ 194 h 499"/>
                <a:gd name="T6" fmla="*/ 314 w 446"/>
                <a:gd name="T7" fmla="*/ 214 h 499"/>
                <a:gd name="T8" fmla="*/ 314 w 446"/>
                <a:gd name="T9" fmla="*/ 206 h 499"/>
                <a:gd name="T10" fmla="*/ 210 w 446"/>
                <a:gd name="T11" fmla="*/ 117 h 499"/>
                <a:gd name="T12" fmla="*/ 76 w 446"/>
                <a:gd name="T13" fmla="*/ 144 h 499"/>
                <a:gd name="T14" fmla="*/ 42 w 446"/>
                <a:gd name="T15" fmla="*/ 39 h 499"/>
                <a:gd name="T16" fmla="*/ 230 w 446"/>
                <a:gd name="T17" fmla="*/ 0 h 499"/>
                <a:gd name="T18" fmla="*/ 394 w 446"/>
                <a:gd name="T19" fmla="*/ 54 h 499"/>
                <a:gd name="T20" fmla="*/ 446 w 446"/>
                <a:gd name="T21" fmla="*/ 209 h 499"/>
                <a:gd name="T22" fmla="*/ 446 w 446"/>
                <a:gd name="T23" fmla="*/ 490 h 499"/>
                <a:gd name="T24" fmla="*/ 313 w 446"/>
                <a:gd name="T25" fmla="*/ 490 h 499"/>
                <a:gd name="T26" fmla="*/ 313 w 446"/>
                <a:gd name="T27" fmla="*/ 438 h 499"/>
                <a:gd name="T28" fmla="*/ 166 w 446"/>
                <a:gd name="T29" fmla="*/ 499 h 499"/>
                <a:gd name="T30" fmla="*/ 0 w 446"/>
                <a:gd name="T31" fmla="*/ 351 h 499"/>
                <a:gd name="T32" fmla="*/ 316 w 446"/>
                <a:gd name="T33" fmla="*/ 319 h 499"/>
                <a:gd name="T34" fmla="*/ 316 w 446"/>
                <a:gd name="T35" fmla="*/ 295 h 499"/>
                <a:gd name="T36" fmla="*/ 228 w 446"/>
                <a:gd name="T37" fmla="*/ 277 h 499"/>
                <a:gd name="T38" fmla="*/ 133 w 446"/>
                <a:gd name="T39" fmla="*/ 344 h 499"/>
                <a:gd name="T40" fmla="*/ 133 w 446"/>
                <a:gd name="T41" fmla="*/ 346 h 499"/>
                <a:gd name="T42" fmla="*/ 208 w 446"/>
                <a:gd name="T43" fmla="*/ 404 h 499"/>
                <a:gd name="T44" fmla="*/ 316 w 446"/>
                <a:gd name="T45" fmla="*/ 3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499">
                  <a:moveTo>
                    <a:pt x="0" y="351"/>
                  </a:moveTo>
                  <a:cubicBezTo>
                    <a:pt x="0" y="349"/>
                    <a:pt x="0" y="349"/>
                    <a:pt x="0" y="349"/>
                  </a:cubicBezTo>
                  <a:cubicBezTo>
                    <a:pt x="0" y="243"/>
                    <a:pt x="80" y="194"/>
                    <a:pt x="195" y="194"/>
                  </a:cubicBezTo>
                  <a:cubicBezTo>
                    <a:pt x="244" y="194"/>
                    <a:pt x="280" y="202"/>
                    <a:pt x="314" y="214"/>
                  </a:cubicBezTo>
                  <a:cubicBezTo>
                    <a:pt x="314" y="206"/>
                    <a:pt x="314" y="206"/>
                    <a:pt x="314" y="206"/>
                  </a:cubicBezTo>
                  <a:cubicBezTo>
                    <a:pt x="314" y="149"/>
                    <a:pt x="279" y="117"/>
                    <a:pt x="210" y="117"/>
                  </a:cubicBezTo>
                  <a:cubicBezTo>
                    <a:pt x="157" y="117"/>
                    <a:pt x="120" y="127"/>
                    <a:pt x="76" y="144"/>
                  </a:cubicBezTo>
                  <a:cubicBezTo>
                    <a:pt x="42" y="39"/>
                    <a:pt x="42" y="39"/>
                    <a:pt x="42" y="39"/>
                  </a:cubicBezTo>
                  <a:cubicBezTo>
                    <a:pt x="95" y="15"/>
                    <a:pt x="147" y="0"/>
                    <a:pt x="230" y="0"/>
                  </a:cubicBezTo>
                  <a:cubicBezTo>
                    <a:pt x="305" y="0"/>
                    <a:pt x="359" y="20"/>
                    <a:pt x="394" y="54"/>
                  </a:cubicBezTo>
                  <a:cubicBezTo>
                    <a:pt x="430" y="90"/>
                    <a:pt x="446" y="144"/>
                    <a:pt x="446" y="209"/>
                  </a:cubicBezTo>
                  <a:cubicBezTo>
                    <a:pt x="446" y="490"/>
                    <a:pt x="446" y="490"/>
                    <a:pt x="446" y="490"/>
                  </a:cubicBezTo>
                  <a:cubicBezTo>
                    <a:pt x="313" y="490"/>
                    <a:pt x="313" y="490"/>
                    <a:pt x="313" y="490"/>
                  </a:cubicBezTo>
                  <a:cubicBezTo>
                    <a:pt x="313" y="438"/>
                    <a:pt x="313" y="438"/>
                    <a:pt x="313" y="438"/>
                  </a:cubicBezTo>
                  <a:cubicBezTo>
                    <a:pt x="280" y="475"/>
                    <a:pt x="233" y="499"/>
                    <a:pt x="166" y="499"/>
                  </a:cubicBezTo>
                  <a:cubicBezTo>
                    <a:pt x="75" y="499"/>
                    <a:pt x="0" y="447"/>
                    <a:pt x="0" y="351"/>
                  </a:cubicBezTo>
                  <a:close/>
                  <a:moveTo>
                    <a:pt x="316" y="319"/>
                  </a:moveTo>
                  <a:cubicBezTo>
                    <a:pt x="316" y="295"/>
                    <a:pt x="316" y="295"/>
                    <a:pt x="316" y="295"/>
                  </a:cubicBezTo>
                  <a:cubicBezTo>
                    <a:pt x="292" y="284"/>
                    <a:pt x="262" y="277"/>
                    <a:pt x="228" y="277"/>
                  </a:cubicBezTo>
                  <a:cubicBezTo>
                    <a:pt x="169" y="277"/>
                    <a:pt x="133" y="300"/>
                    <a:pt x="133" y="344"/>
                  </a:cubicBezTo>
                  <a:cubicBezTo>
                    <a:pt x="133" y="346"/>
                    <a:pt x="133" y="346"/>
                    <a:pt x="133" y="346"/>
                  </a:cubicBezTo>
                  <a:cubicBezTo>
                    <a:pt x="133" y="383"/>
                    <a:pt x="164" y="404"/>
                    <a:pt x="208" y="404"/>
                  </a:cubicBezTo>
                  <a:cubicBezTo>
                    <a:pt x="272" y="404"/>
                    <a:pt x="316" y="369"/>
                    <a:pt x="316" y="3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51E8447-9E0F-4D78-B1FD-2CADDD35003E}"/>
                </a:ext>
              </a:extLst>
            </p:cNvPr>
            <p:cNvSpPr>
              <a:spLocks/>
            </p:cNvSpPr>
            <p:nvPr userDrawn="1"/>
          </p:nvSpPr>
          <p:spPr bwMode="auto">
            <a:xfrm>
              <a:off x="6336529" y="564438"/>
              <a:ext cx="127665"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D7E48906-CF13-457A-BF96-6C8E5166477C}"/>
                </a:ext>
              </a:extLst>
            </p:cNvPr>
            <p:cNvSpPr>
              <a:spLocks/>
            </p:cNvSpPr>
            <p:nvPr userDrawn="1"/>
          </p:nvSpPr>
          <p:spPr bwMode="auto">
            <a:xfrm>
              <a:off x="6475719" y="516121"/>
              <a:ext cx="134757" cy="268184"/>
            </a:xfrm>
            <a:custGeom>
              <a:avLst/>
              <a:gdLst>
                <a:gd name="T0" fmla="*/ 58 w 310"/>
                <a:gd name="T1" fmla="*/ 472 h 617"/>
                <a:gd name="T2" fmla="*/ 58 w 310"/>
                <a:gd name="T3" fmla="*/ 242 h 617"/>
                <a:gd name="T4" fmla="*/ 0 w 310"/>
                <a:gd name="T5" fmla="*/ 242 h 617"/>
                <a:gd name="T6" fmla="*/ 0 w 310"/>
                <a:gd name="T7" fmla="*/ 124 h 617"/>
                <a:gd name="T8" fmla="*/ 58 w 310"/>
                <a:gd name="T9" fmla="*/ 124 h 617"/>
                <a:gd name="T10" fmla="*/ 58 w 310"/>
                <a:gd name="T11" fmla="*/ 0 h 617"/>
                <a:gd name="T12" fmla="*/ 196 w 310"/>
                <a:gd name="T13" fmla="*/ 0 h 617"/>
                <a:gd name="T14" fmla="*/ 196 w 310"/>
                <a:gd name="T15" fmla="*/ 124 h 617"/>
                <a:gd name="T16" fmla="*/ 310 w 310"/>
                <a:gd name="T17" fmla="*/ 124 h 617"/>
                <a:gd name="T18" fmla="*/ 310 w 310"/>
                <a:gd name="T19" fmla="*/ 242 h 617"/>
                <a:gd name="T20" fmla="*/ 196 w 310"/>
                <a:gd name="T21" fmla="*/ 242 h 617"/>
                <a:gd name="T22" fmla="*/ 196 w 310"/>
                <a:gd name="T23" fmla="*/ 449 h 617"/>
                <a:gd name="T24" fmla="*/ 240 w 310"/>
                <a:gd name="T25" fmla="*/ 496 h 617"/>
                <a:gd name="T26" fmla="*/ 308 w 310"/>
                <a:gd name="T27" fmla="*/ 479 h 617"/>
                <a:gd name="T28" fmla="*/ 308 w 310"/>
                <a:gd name="T29" fmla="*/ 589 h 617"/>
                <a:gd name="T30" fmla="*/ 199 w 310"/>
                <a:gd name="T31" fmla="*/ 617 h 617"/>
                <a:gd name="T32" fmla="*/ 58 w 310"/>
                <a:gd name="T33" fmla="*/ 47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7">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6" y="0"/>
                    <a:pt x="196" y="0"/>
                    <a:pt x="196" y="0"/>
                  </a:cubicBezTo>
                  <a:cubicBezTo>
                    <a:pt x="196" y="124"/>
                    <a:pt x="196" y="124"/>
                    <a:pt x="196" y="124"/>
                  </a:cubicBezTo>
                  <a:cubicBezTo>
                    <a:pt x="310" y="124"/>
                    <a:pt x="310" y="124"/>
                    <a:pt x="310" y="124"/>
                  </a:cubicBezTo>
                  <a:cubicBezTo>
                    <a:pt x="310" y="242"/>
                    <a:pt x="310" y="242"/>
                    <a:pt x="310" y="242"/>
                  </a:cubicBezTo>
                  <a:cubicBezTo>
                    <a:pt x="196" y="242"/>
                    <a:pt x="196" y="242"/>
                    <a:pt x="196" y="242"/>
                  </a:cubicBezTo>
                  <a:cubicBezTo>
                    <a:pt x="196" y="449"/>
                    <a:pt x="196" y="449"/>
                    <a:pt x="196" y="449"/>
                  </a:cubicBezTo>
                  <a:cubicBezTo>
                    <a:pt x="196" y="481"/>
                    <a:pt x="209" y="496"/>
                    <a:pt x="240" y="496"/>
                  </a:cubicBezTo>
                  <a:cubicBezTo>
                    <a:pt x="265" y="496"/>
                    <a:pt x="288" y="490"/>
                    <a:pt x="308" y="479"/>
                  </a:cubicBezTo>
                  <a:cubicBezTo>
                    <a:pt x="308" y="589"/>
                    <a:pt x="308" y="589"/>
                    <a:pt x="308" y="589"/>
                  </a:cubicBezTo>
                  <a:cubicBezTo>
                    <a:pt x="279" y="607"/>
                    <a:pt x="245" y="617"/>
                    <a:pt x="199" y="617"/>
                  </a:cubicBezTo>
                  <a:cubicBezTo>
                    <a:pt x="115" y="617"/>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EF43AC6D-7838-4F37-88E8-52FEBACFEE00}"/>
                </a:ext>
              </a:extLst>
            </p:cNvPr>
            <p:cNvSpPr>
              <a:spLocks noEditPoints="1"/>
            </p:cNvSpPr>
            <p:nvPr userDrawn="1"/>
          </p:nvSpPr>
          <p:spPr bwMode="auto">
            <a:xfrm>
              <a:off x="6618455" y="566212"/>
              <a:ext cx="207012" cy="219424"/>
            </a:xfrm>
            <a:custGeom>
              <a:avLst/>
              <a:gdLst>
                <a:gd name="T0" fmla="*/ 0 w 476"/>
                <a:gd name="T1" fmla="*/ 254 h 505"/>
                <a:gd name="T2" fmla="*/ 0 w 476"/>
                <a:gd name="T3" fmla="*/ 253 h 505"/>
                <a:gd name="T4" fmla="*/ 240 w 476"/>
                <a:gd name="T5" fmla="*/ 0 h 505"/>
                <a:gd name="T6" fmla="*/ 476 w 476"/>
                <a:gd name="T7" fmla="*/ 263 h 505"/>
                <a:gd name="T8" fmla="*/ 475 w 476"/>
                <a:gd name="T9" fmla="*/ 300 h 505"/>
                <a:gd name="T10" fmla="*/ 137 w 476"/>
                <a:gd name="T11" fmla="*/ 300 h 505"/>
                <a:gd name="T12" fmla="*/ 256 w 476"/>
                <a:gd name="T13" fmla="*/ 395 h 505"/>
                <a:gd name="T14" fmla="*/ 373 w 476"/>
                <a:gd name="T15" fmla="*/ 345 h 505"/>
                <a:gd name="T16" fmla="*/ 452 w 476"/>
                <a:gd name="T17" fmla="*/ 415 h 505"/>
                <a:gd name="T18" fmla="*/ 254 w 476"/>
                <a:gd name="T19" fmla="*/ 505 h 505"/>
                <a:gd name="T20" fmla="*/ 0 w 476"/>
                <a:gd name="T21" fmla="*/ 254 h 505"/>
                <a:gd name="T22" fmla="*/ 342 w 476"/>
                <a:gd name="T23" fmla="*/ 214 h 505"/>
                <a:gd name="T24" fmla="*/ 240 w 476"/>
                <a:gd name="T25" fmla="*/ 111 h 505"/>
                <a:gd name="T26" fmla="*/ 135 w 476"/>
                <a:gd name="T27" fmla="*/ 214 h 505"/>
                <a:gd name="T28" fmla="*/ 342 w 476"/>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05">
                  <a:moveTo>
                    <a:pt x="0" y="254"/>
                  </a:moveTo>
                  <a:cubicBezTo>
                    <a:pt x="0" y="253"/>
                    <a:pt x="0" y="253"/>
                    <a:pt x="0" y="253"/>
                  </a:cubicBezTo>
                  <a:cubicBezTo>
                    <a:pt x="0" y="114"/>
                    <a:pt x="99" y="0"/>
                    <a:pt x="240" y="0"/>
                  </a:cubicBezTo>
                  <a:cubicBezTo>
                    <a:pt x="402" y="0"/>
                    <a:pt x="476" y="126"/>
                    <a:pt x="476" y="263"/>
                  </a:cubicBezTo>
                  <a:cubicBezTo>
                    <a:pt x="476"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2" y="214"/>
                  </a:moveTo>
                  <a:cubicBezTo>
                    <a:pt x="334" y="152"/>
                    <a:pt x="298" y="111"/>
                    <a:pt x="240" y="111"/>
                  </a:cubicBezTo>
                  <a:cubicBezTo>
                    <a:pt x="183" y="111"/>
                    <a:pt x="146" y="151"/>
                    <a:pt x="135" y="214"/>
                  </a:cubicBezTo>
                  <a:lnTo>
                    <a:pt x="342"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25B0672-DE59-4ECA-B0E7-B790066891FB}"/>
                </a:ext>
              </a:extLst>
            </p:cNvPr>
            <p:cNvSpPr>
              <a:spLocks/>
            </p:cNvSpPr>
            <p:nvPr userDrawn="1"/>
          </p:nvSpPr>
          <p:spPr bwMode="auto">
            <a:xfrm>
              <a:off x="6837879" y="564438"/>
              <a:ext cx="127221"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48436D55-7005-4378-814F-D44CFE979F88}"/>
                </a:ext>
              </a:extLst>
            </p:cNvPr>
            <p:cNvSpPr>
              <a:spLocks/>
            </p:cNvSpPr>
            <p:nvPr userDrawn="1"/>
          </p:nvSpPr>
          <p:spPr bwMode="auto">
            <a:xfrm>
              <a:off x="4988072" y="888476"/>
              <a:ext cx="134757" cy="268628"/>
            </a:xfrm>
            <a:custGeom>
              <a:avLst/>
              <a:gdLst>
                <a:gd name="T0" fmla="*/ 58 w 310"/>
                <a:gd name="T1" fmla="*/ 472 h 618"/>
                <a:gd name="T2" fmla="*/ 58 w 310"/>
                <a:gd name="T3" fmla="*/ 242 h 618"/>
                <a:gd name="T4" fmla="*/ 0 w 310"/>
                <a:gd name="T5" fmla="*/ 242 h 618"/>
                <a:gd name="T6" fmla="*/ 0 w 310"/>
                <a:gd name="T7" fmla="*/ 124 h 618"/>
                <a:gd name="T8" fmla="*/ 58 w 310"/>
                <a:gd name="T9" fmla="*/ 124 h 618"/>
                <a:gd name="T10" fmla="*/ 58 w 310"/>
                <a:gd name="T11" fmla="*/ 0 h 618"/>
                <a:gd name="T12" fmla="*/ 195 w 310"/>
                <a:gd name="T13" fmla="*/ 0 h 618"/>
                <a:gd name="T14" fmla="*/ 195 w 310"/>
                <a:gd name="T15" fmla="*/ 124 h 618"/>
                <a:gd name="T16" fmla="*/ 310 w 310"/>
                <a:gd name="T17" fmla="*/ 124 h 618"/>
                <a:gd name="T18" fmla="*/ 310 w 310"/>
                <a:gd name="T19" fmla="*/ 242 h 618"/>
                <a:gd name="T20" fmla="*/ 195 w 310"/>
                <a:gd name="T21" fmla="*/ 242 h 618"/>
                <a:gd name="T22" fmla="*/ 195 w 310"/>
                <a:gd name="T23" fmla="*/ 449 h 618"/>
                <a:gd name="T24" fmla="*/ 240 w 310"/>
                <a:gd name="T25" fmla="*/ 496 h 618"/>
                <a:gd name="T26" fmla="*/ 308 w 310"/>
                <a:gd name="T27" fmla="*/ 479 h 618"/>
                <a:gd name="T28" fmla="*/ 308 w 310"/>
                <a:gd name="T29" fmla="*/ 590 h 618"/>
                <a:gd name="T30" fmla="*/ 199 w 310"/>
                <a:gd name="T31" fmla="*/ 618 h 618"/>
                <a:gd name="T32" fmla="*/ 58 w 310"/>
                <a:gd name="T33" fmla="*/ 47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8">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5" y="0"/>
                    <a:pt x="195" y="0"/>
                    <a:pt x="195" y="0"/>
                  </a:cubicBezTo>
                  <a:cubicBezTo>
                    <a:pt x="195" y="124"/>
                    <a:pt x="195" y="124"/>
                    <a:pt x="195" y="124"/>
                  </a:cubicBezTo>
                  <a:cubicBezTo>
                    <a:pt x="310" y="124"/>
                    <a:pt x="310" y="124"/>
                    <a:pt x="310" y="124"/>
                  </a:cubicBezTo>
                  <a:cubicBezTo>
                    <a:pt x="310" y="242"/>
                    <a:pt x="310" y="242"/>
                    <a:pt x="310" y="242"/>
                  </a:cubicBezTo>
                  <a:cubicBezTo>
                    <a:pt x="195" y="242"/>
                    <a:pt x="195" y="242"/>
                    <a:pt x="195" y="242"/>
                  </a:cubicBezTo>
                  <a:cubicBezTo>
                    <a:pt x="195" y="449"/>
                    <a:pt x="195" y="449"/>
                    <a:pt x="195" y="449"/>
                  </a:cubicBezTo>
                  <a:cubicBezTo>
                    <a:pt x="195" y="481"/>
                    <a:pt x="209" y="496"/>
                    <a:pt x="240" y="496"/>
                  </a:cubicBezTo>
                  <a:cubicBezTo>
                    <a:pt x="265" y="496"/>
                    <a:pt x="288" y="490"/>
                    <a:pt x="308" y="479"/>
                  </a:cubicBezTo>
                  <a:cubicBezTo>
                    <a:pt x="308" y="590"/>
                    <a:pt x="308" y="590"/>
                    <a:pt x="308" y="590"/>
                  </a:cubicBezTo>
                  <a:cubicBezTo>
                    <a:pt x="279" y="607"/>
                    <a:pt x="245" y="618"/>
                    <a:pt x="199" y="618"/>
                  </a:cubicBezTo>
                  <a:cubicBezTo>
                    <a:pt x="115" y="618"/>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E6A79EDF-5E61-4207-BE2D-FF92BBF8078B}"/>
                </a:ext>
              </a:extLst>
            </p:cNvPr>
            <p:cNvSpPr>
              <a:spLocks noEditPoints="1"/>
            </p:cNvSpPr>
            <p:nvPr userDrawn="1"/>
          </p:nvSpPr>
          <p:spPr bwMode="auto">
            <a:xfrm>
              <a:off x="5131251" y="938123"/>
              <a:ext cx="207455" cy="219867"/>
            </a:xfrm>
            <a:custGeom>
              <a:avLst/>
              <a:gdLst>
                <a:gd name="T0" fmla="*/ 0 w 477"/>
                <a:gd name="T1" fmla="*/ 254 h 505"/>
                <a:gd name="T2" fmla="*/ 0 w 477"/>
                <a:gd name="T3" fmla="*/ 253 h 505"/>
                <a:gd name="T4" fmla="*/ 240 w 477"/>
                <a:gd name="T5" fmla="*/ 0 h 505"/>
                <a:gd name="T6" fmla="*/ 477 w 477"/>
                <a:gd name="T7" fmla="*/ 263 h 505"/>
                <a:gd name="T8" fmla="*/ 475 w 477"/>
                <a:gd name="T9" fmla="*/ 300 h 505"/>
                <a:gd name="T10" fmla="*/ 137 w 477"/>
                <a:gd name="T11" fmla="*/ 300 h 505"/>
                <a:gd name="T12" fmla="*/ 256 w 477"/>
                <a:gd name="T13" fmla="*/ 395 h 505"/>
                <a:gd name="T14" fmla="*/ 373 w 477"/>
                <a:gd name="T15" fmla="*/ 345 h 505"/>
                <a:gd name="T16" fmla="*/ 452 w 477"/>
                <a:gd name="T17" fmla="*/ 415 h 505"/>
                <a:gd name="T18" fmla="*/ 254 w 477"/>
                <a:gd name="T19" fmla="*/ 505 h 505"/>
                <a:gd name="T20" fmla="*/ 0 w 477"/>
                <a:gd name="T21" fmla="*/ 254 h 505"/>
                <a:gd name="T22" fmla="*/ 343 w 477"/>
                <a:gd name="T23" fmla="*/ 214 h 505"/>
                <a:gd name="T24" fmla="*/ 240 w 477"/>
                <a:gd name="T25" fmla="*/ 111 h 505"/>
                <a:gd name="T26" fmla="*/ 135 w 477"/>
                <a:gd name="T27" fmla="*/ 214 h 505"/>
                <a:gd name="T28" fmla="*/ 343 w 477"/>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505">
                  <a:moveTo>
                    <a:pt x="0" y="254"/>
                  </a:moveTo>
                  <a:cubicBezTo>
                    <a:pt x="0" y="253"/>
                    <a:pt x="0" y="253"/>
                    <a:pt x="0" y="253"/>
                  </a:cubicBezTo>
                  <a:cubicBezTo>
                    <a:pt x="0" y="114"/>
                    <a:pt x="99" y="0"/>
                    <a:pt x="240" y="0"/>
                  </a:cubicBezTo>
                  <a:cubicBezTo>
                    <a:pt x="402" y="0"/>
                    <a:pt x="477" y="126"/>
                    <a:pt x="477" y="263"/>
                  </a:cubicBezTo>
                  <a:cubicBezTo>
                    <a:pt x="477"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3" y="214"/>
                  </a:moveTo>
                  <a:cubicBezTo>
                    <a:pt x="334" y="152"/>
                    <a:pt x="298" y="111"/>
                    <a:pt x="240" y="111"/>
                  </a:cubicBezTo>
                  <a:cubicBezTo>
                    <a:pt x="183" y="111"/>
                    <a:pt x="146" y="151"/>
                    <a:pt x="135" y="214"/>
                  </a:cubicBezTo>
                  <a:lnTo>
                    <a:pt x="34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E8FC2BE-83D2-4E89-84B1-6204300EF806}"/>
                </a:ext>
              </a:extLst>
            </p:cNvPr>
            <p:cNvSpPr>
              <a:spLocks/>
            </p:cNvSpPr>
            <p:nvPr userDrawn="1"/>
          </p:nvSpPr>
          <p:spPr bwMode="auto">
            <a:xfrm>
              <a:off x="5348015" y="938123"/>
              <a:ext cx="195486" cy="219867"/>
            </a:xfrm>
            <a:custGeom>
              <a:avLst/>
              <a:gdLst>
                <a:gd name="T0" fmla="*/ 0 w 450"/>
                <a:gd name="T1" fmla="*/ 254 h 505"/>
                <a:gd name="T2" fmla="*/ 0 w 450"/>
                <a:gd name="T3" fmla="*/ 253 h 505"/>
                <a:gd name="T4" fmla="*/ 254 w 450"/>
                <a:gd name="T5" fmla="*/ 0 h 505"/>
                <a:gd name="T6" fmla="*/ 448 w 450"/>
                <a:gd name="T7" fmla="*/ 82 h 505"/>
                <a:gd name="T8" fmla="*/ 363 w 450"/>
                <a:gd name="T9" fmla="*/ 172 h 505"/>
                <a:gd name="T10" fmla="*/ 253 w 450"/>
                <a:gd name="T11" fmla="*/ 119 h 505"/>
                <a:gd name="T12" fmla="*/ 135 w 450"/>
                <a:gd name="T13" fmla="*/ 251 h 505"/>
                <a:gd name="T14" fmla="*/ 135 w 450"/>
                <a:gd name="T15" fmla="*/ 253 h 505"/>
                <a:gd name="T16" fmla="*/ 258 w 450"/>
                <a:gd name="T17" fmla="*/ 387 h 505"/>
                <a:gd name="T18" fmla="*/ 370 w 450"/>
                <a:gd name="T19" fmla="*/ 335 h 505"/>
                <a:gd name="T20" fmla="*/ 450 w 450"/>
                <a:gd name="T21" fmla="*/ 416 h 505"/>
                <a:gd name="T22" fmla="*/ 252 w 450"/>
                <a:gd name="T23" fmla="*/ 505 h 505"/>
                <a:gd name="T24" fmla="*/ 0 w 450"/>
                <a:gd name="T25"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5">
                  <a:moveTo>
                    <a:pt x="0" y="254"/>
                  </a:moveTo>
                  <a:cubicBezTo>
                    <a:pt x="0" y="253"/>
                    <a:pt x="0" y="253"/>
                    <a:pt x="0" y="253"/>
                  </a:cubicBezTo>
                  <a:cubicBezTo>
                    <a:pt x="0" y="114"/>
                    <a:pt x="106" y="0"/>
                    <a:pt x="254" y="0"/>
                  </a:cubicBezTo>
                  <a:cubicBezTo>
                    <a:pt x="345" y="0"/>
                    <a:pt x="402" y="31"/>
                    <a:pt x="448" y="82"/>
                  </a:cubicBezTo>
                  <a:cubicBezTo>
                    <a:pt x="363" y="172"/>
                    <a:pt x="363" y="172"/>
                    <a:pt x="363" y="172"/>
                  </a:cubicBezTo>
                  <a:cubicBezTo>
                    <a:pt x="333" y="139"/>
                    <a:pt x="302" y="119"/>
                    <a:pt x="253" y="119"/>
                  </a:cubicBezTo>
                  <a:cubicBezTo>
                    <a:pt x="184" y="119"/>
                    <a:pt x="135" y="179"/>
                    <a:pt x="135" y="251"/>
                  </a:cubicBezTo>
                  <a:cubicBezTo>
                    <a:pt x="135" y="253"/>
                    <a:pt x="135" y="253"/>
                    <a:pt x="135" y="253"/>
                  </a:cubicBezTo>
                  <a:cubicBezTo>
                    <a:pt x="135" y="327"/>
                    <a:pt x="183" y="387"/>
                    <a:pt x="258" y="387"/>
                  </a:cubicBezTo>
                  <a:cubicBezTo>
                    <a:pt x="305" y="387"/>
                    <a:pt x="336" y="367"/>
                    <a:pt x="370" y="335"/>
                  </a:cubicBezTo>
                  <a:cubicBezTo>
                    <a:pt x="450" y="416"/>
                    <a:pt x="450" y="416"/>
                    <a:pt x="450" y="416"/>
                  </a:cubicBezTo>
                  <a:cubicBezTo>
                    <a:pt x="403" y="468"/>
                    <a:pt x="349" y="505"/>
                    <a:pt x="252" y="505"/>
                  </a:cubicBezTo>
                  <a:cubicBezTo>
                    <a:pt x="106" y="505"/>
                    <a:pt x="0" y="393"/>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20BF9710-84EF-48F3-83AC-79B8578452FF}"/>
                </a:ext>
              </a:extLst>
            </p:cNvPr>
            <p:cNvSpPr>
              <a:spLocks/>
            </p:cNvSpPr>
            <p:nvPr userDrawn="1"/>
          </p:nvSpPr>
          <p:spPr bwMode="auto">
            <a:xfrm>
              <a:off x="5553254" y="866312"/>
              <a:ext cx="193270" cy="286802"/>
            </a:xfrm>
            <a:custGeom>
              <a:avLst/>
              <a:gdLst>
                <a:gd name="T0" fmla="*/ 0 w 445"/>
                <a:gd name="T1" fmla="*/ 0 h 660"/>
                <a:gd name="T2" fmla="*/ 138 w 445"/>
                <a:gd name="T3" fmla="*/ 0 h 660"/>
                <a:gd name="T4" fmla="*/ 138 w 445"/>
                <a:gd name="T5" fmla="*/ 244 h 660"/>
                <a:gd name="T6" fmla="*/ 280 w 445"/>
                <a:gd name="T7" fmla="*/ 166 h 660"/>
                <a:gd name="T8" fmla="*/ 445 w 445"/>
                <a:gd name="T9" fmla="*/ 346 h 660"/>
                <a:gd name="T10" fmla="*/ 445 w 445"/>
                <a:gd name="T11" fmla="*/ 660 h 660"/>
                <a:gd name="T12" fmla="*/ 307 w 445"/>
                <a:gd name="T13" fmla="*/ 660 h 660"/>
                <a:gd name="T14" fmla="*/ 307 w 445"/>
                <a:gd name="T15" fmla="*/ 390 h 660"/>
                <a:gd name="T16" fmla="*/ 224 w 445"/>
                <a:gd name="T17" fmla="*/ 291 h 660"/>
                <a:gd name="T18" fmla="*/ 138 w 445"/>
                <a:gd name="T19" fmla="*/ 390 h 660"/>
                <a:gd name="T20" fmla="*/ 138 w 445"/>
                <a:gd name="T21" fmla="*/ 660 h 660"/>
                <a:gd name="T22" fmla="*/ 0 w 445"/>
                <a:gd name="T23" fmla="*/ 660 h 660"/>
                <a:gd name="T24" fmla="*/ 0 w 445"/>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660">
                  <a:moveTo>
                    <a:pt x="0" y="0"/>
                  </a:moveTo>
                  <a:cubicBezTo>
                    <a:pt x="138" y="0"/>
                    <a:pt x="138" y="0"/>
                    <a:pt x="138" y="0"/>
                  </a:cubicBezTo>
                  <a:cubicBezTo>
                    <a:pt x="138" y="244"/>
                    <a:pt x="138" y="244"/>
                    <a:pt x="138" y="244"/>
                  </a:cubicBezTo>
                  <a:cubicBezTo>
                    <a:pt x="169" y="203"/>
                    <a:pt x="210" y="166"/>
                    <a:pt x="280" y="166"/>
                  </a:cubicBezTo>
                  <a:cubicBezTo>
                    <a:pt x="384" y="166"/>
                    <a:pt x="445" y="235"/>
                    <a:pt x="445" y="346"/>
                  </a:cubicBezTo>
                  <a:cubicBezTo>
                    <a:pt x="445" y="660"/>
                    <a:pt x="445" y="660"/>
                    <a:pt x="445" y="660"/>
                  </a:cubicBezTo>
                  <a:cubicBezTo>
                    <a:pt x="307" y="660"/>
                    <a:pt x="307" y="660"/>
                    <a:pt x="307" y="660"/>
                  </a:cubicBezTo>
                  <a:cubicBezTo>
                    <a:pt x="307" y="390"/>
                    <a:pt x="307" y="390"/>
                    <a:pt x="307" y="390"/>
                  </a:cubicBezTo>
                  <a:cubicBezTo>
                    <a:pt x="307" y="324"/>
                    <a:pt x="276" y="291"/>
                    <a:pt x="224" y="291"/>
                  </a:cubicBezTo>
                  <a:cubicBezTo>
                    <a:pt x="171" y="291"/>
                    <a:pt x="138" y="324"/>
                    <a:pt x="138" y="390"/>
                  </a:cubicBezTo>
                  <a:cubicBezTo>
                    <a:pt x="138" y="660"/>
                    <a:pt x="138" y="660"/>
                    <a:pt x="138" y="660"/>
                  </a:cubicBezTo>
                  <a:cubicBezTo>
                    <a:pt x="0" y="660"/>
                    <a:pt x="0" y="660"/>
                    <a:pt x="0" y="66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81617563-0E5D-4304-8347-94091B18C68E}"/>
                </a:ext>
              </a:extLst>
            </p:cNvPr>
            <p:cNvSpPr>
              <a:spLocks/>
            </p:cNvSpPr>
            <p:nvPr userDrawn="1"/>
          </p:nvSpPr>
          <p:spPr bwMode="auto">
            <a:xfrm>
              <a:off x="5762039" y="938123"/>
              <a:ext cx="192827" cy="214991"/>
            </a:xfrm>
            <a:custGeom>
              <a:avLst/>
              <a:gdLst>
                <a:gd name="T0" fmla="*/ 0 w 444"/>
                <a:gd name="T1" fmla="*/ 9 h 494"/>
                <a:gd name="T2" fmla="*/ 137 w 444"/>
                <a:gd name="T3" fmla="*/ 9 h 494"/>
                <a:gd name="T4" fmla="*/ 137 w 444"/>
                <a:gd name="T5" fmla="*/ 78 h 494"/>
                <a:gd name="T6" fmla="*/ 279 w 444"/>
                <a:gd name="T7" fmla="*/ 0 h 494"/>
                <a:gd name="T8" fmla="*/ 444 w 444"/>
                <a:gd name="T9" fmla="*/ 180 h 494"/>
                <a:gd name="T10" fmla="*/ 444 w 444"/>
                <a:gd name="T11" fmla="*/ 494 h 494"/>
                <a:gd name="T12" fmla="*/ 306 w 444"/>
                <a:gd name="T13" fmla="*/ 494 h 494"/>
                <a:gd name="T14" fmla="*/ 306 w 444"/>
                <a:gd name="T15" fmla="*/ 224 h 494"/>
                <a:gd name="T16" fmla="*/ 223 w 444"/>
                <a:gd name="T17" fmla="*/ 125 h 494"/>
                <a:gd name="T18" fmla="*/ 137 w 444"/>
                <a:gd name="T19" fmla="*/ 224 h 494"/>
                <a:gd name="T20" fmla="*/ 137 w 444"/>
                <a:gd name="T21" fmla="*/ 494 h 494"/>
                <a:gd name="T22" fmla="*/ 0 w 444"/>
                <a:gd name="T23" fmla="*/ 494 h 494"/>
                <a:gd name="T24" fmla="*/ 0 w 444"/>
                <a:gd name="T25"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94">
                  <a:moveTo>
                    <a:pt x="0" y="9"/>
                  </a:moveTo>
                  <a:cubicBezTo>
                    <a:pt x="137" y="9"/>
                    <a:pt x="137" y="9"/>
                    <a:pt x="137" y="9"/>
                  </a:cubicBezTo>
                  <a:cubicBezTo>
                    <a:pt x="137" y="78"/>
                    <a:pt x="137" y="78"/>
                    <a:pt x="137" y="78"/>
                  </a:cubicBezTo>
                  <a:cubicBezTo>
                    <a:pt x="169" y="37"/>
                    <a:pt x="210" y="0"/>
                    <a:pt x="279" y="0"/>
                  </a:cubicBezTo>
                  <a:cubicBezTo>
                    <a:pt x="383" y="0"/>
                    <a:pt x="444" y="69"/>
                    <a:pt x="444" y="180"/>
                  </a:cubicBezTo>
                  <a:cubicBezTo>
                    <a:pt x="444" y="494"/>
                    <a:pt x="444" y="494"/>
                    <a:pt x="444" y="494"/>
                  </a:cubicBezTo>
                  <a:cubicBezTo>
                    <a:pt x="306" y="494"/>
                    <a:pt x="306" y="494"/>
                    <a:pt x="306" y="494"/>
                  </a:cubicBezTo>
                  <a:cubicBezTo>
                    <a:pt x="306" y="224"/>
                    <a:pt x="306" y="224"/>
                    <a:pt x="306" y="224"/>
                  </a:cubicBezTo>
                  <a:cubicBezTo>
                    <a:pt x="306" y="158"/>
                    <a:pt x="276" y="125"/>
                    <a:pt x="223" y="125"/>
                  </a:cubicBezTo>
                  <a:cubicBezTo>
                    <a:pt x="171" y="125"/>
                    <a:pt x="137" y="158"/>
                    <a:pt x="137" y="224"/>
                  </a:cubicBezTo>
                  <a:cubicBezTo>
                    <a:pt x="137" y="494"/>
                    <a:pt x="137" y="494"/>
                    <a:pt x="137"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644BF847-C98F-4D2F-A010-37D3A26D4B86}"/>
                </a:ext>
              </a:extLst>
            </p:cNvPr>
            <p:cNvSpPr>
              <a:spLocks noEditPoints="1"/>
            </p:cNvSpPr>
            <p:nvPr userDrawn="1"/>
          </p:nvSpPr>
          <p:spPr bwMode="auto">
            <a:xfrm>
              <a:off x="5967277" y="938123"/>
              <a:ext cx="228289" cy="219867"/>
            </a:xfrm>
            <a:custGeom>
              <a:avLst/>
              <a:gdLst>
                <a:gd name="T0" fmla="*/ 0 w 525"/>
                <a:gd name="T1" fmla="*/ 254 h 505"/>
                <a:gd name="T2" fmla="*/ 0 w 525"/>
                <a:gd name="T3" fmla="*/ 253 h 505"/>
                <a:gd name="T4" fmla="*/ 263 w 525"/>
                <a:gd name="T5" fmla="*/ 0 h 505"/>
                <a:gd name="T6" fmla="*/ 525 w 525"/>
                <a:gd name="T7" fmla="*/ 251 h 505"/>
                <a:gd name="T8" fmla="*/ 525 w 525"/>
                <a:gd name="T9" fmla="*/ 253 h 505"/>
                <a:gd name="T10" fmla="*/ 262 w 525"/>
                <a:gd name="T11" fmla="*/ 505 h 505"/>
                <a:gd name="T12" fmla="*/ 0 w 525"/>
                <a:gd name="T13" fmla="*/ 254 h 505"/>
                <a:gd name="T14" fmla="*/ 389 w 525"/>
                <a:gd name="T15" fmla="*/ 254 h 505"/>
                <a:gd name="T16" fmla="*/ 389 w 525"/>
                <a:gd name="T17" fmla="*/ 253 h 505"/>
                <a:gd name="T18" fmla="*/ 262 w 525"/>
                <a:gd name="T19" fmla="*/ 119 h 505"/>
                <a:gd name="T20" fmla="*/ 136 w 525"/>
                <a:gd name="T21" fmla="*/ 251 h 505"/>
                <a:gd name="T22" fmla="*/ 136 w 525"/>
                <a:gd name="T23" fmla="*/ 253 h 505"/>
                <a:gd name="T24" fmla="*/ 263 w 525"/>
                <a:gd name="T25" fmla="*/ 387 h 505"/>
                <a:gd name="T26" fmla="*/ 389 w 525"/>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5">
                  <a:moveTo>
                    <a:pt x="0" y="254"/>
                  </a:moveTo>
                  <a:cubicBezTo>
                    <a:pt x="0" y="253"/>
                    <a:pt x="0" y="253"/>
                    <a:pt x="0" y="253"/>
                  </a:cubicBezTo>
                  <a:cubicBezTo>
                    <a:pt x="0" y="113"/>
                    <a:pt x="112" y="0"/>
                    <a:pt x="263" y="0"/>
                  </a:cubicBezTo>
                  <a:cubicBezTo>
                    <a:pt x="414" y="0"/>
                    <a:pt x="525" y="111"/>
                    <a:pt x="525" y="251"/>
                  </a:cubicBezTo>
                  <a:cubicBezTo>
                    <a:pt x="525" y="253"/>
                    <a:pt x="525" y="253"/>
                    <a:pt x="525" y="253"/>
                  </a:cubicBezTo>
                  <a:cubicBezTo>
                    <a:pt x="525" y="392"/>
                    <a:pt x="413" y="505"/>
                    <a:pt x="262" y="505"/>
                  </a:cubicBezTo>
                  <a:cubicBezTo>
                    <a:pt x="111" y="505"/>
                    <a:pt x="0" y="394"/>
                    <a:pt x="0" y="254"/>
                  </a:cubicBezTo>
                  <a:close/>
                  <a:moveTo>
                    <a:pt x="389" y="254"/>
                  </a:moveTo>
                  <a:cubicBezTo>
                    <a:pt x="389" y="253"/>
                    <a:pt x="389" y="253"/>
                    <a:pt x="389" y="253"/>
                  </a:cubicBezTo>
                  <a:cubicBezTo>
                    <a:pt x="389" y="181"/>
                    <a:pt x="338" y="119"/>
                    <a:pt x="262" y="119"/>
                  </a:cubicBezTo>
                  <a:cubicBezTo>
                    <a:pt x="183" y="119"/>
                    <a:pt x="136" y="179"/>
                    <a:pt x="136" y="251"/>
                  </a:cubicBezTo>
                  <a:cubicBezTo>
                    <a:pt x="136" y="253"/>
                    <a:pt x="136" y="253"/>
                    <a:pt x="136" y="253"/>
                  </a:cubicBezTo>
                  <a:cubicBezTo>
                    <a:pt x="136" y="324"/>
                    <a:pt x="187" y="387"/>
                    <a:pt x="263" y="387"/>
                  </a:cubicBezTo>
                  <a:cubicBezTo>
                    <a:pt x="342" y="387"/>
                    <a:pt x="389" y="326"/>
                    <a:pt x="389"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a:extLst>
                <a:ext uri="{FF2B5EF4-FFF2-40B4-BE49-F238E27FC236}">
                  <a16:creationId xmlns:a16="http://schemas.microsoft.com/office/drawing/2014/main" id="{424E75C9-AA44-4EC4-BB9E-BE47649AE0FB}"/>
                </a:ext>
              </a:extLst>
            </p:cNvPr>
            <p:cNvSpPr>
              <a:spLocks noChangeArrowheads="1"/>
            </p:cNvSpPr>
            <p:nvPr userDrawn="1"/>
          </p:nvSpPr>
          <p:spPr bwMode="auto">
            <a:xfrm>
              <a:off x="6207091" y="866312"/>
              <a:ext cx="59843" cy="2868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FEBDD19B-EA9E-403C-8765-67EC4F33220E}"/>
                </a:ext>
              </a:extLst>
            </p:cNvPr>
            <p:cNvSpPr>
              <a:spLocks noEditPoints="1"/>
            </p:cNvSpPr>
            <p:nvPr userDrawn="1"/>
          </p:nvSpPr>
          <p:spPr bwMode="auto">
            <a:xfrm>
              <a:off x="6278460" y="938123"/>
              <a:ext cx="228732" cy="219867"/>
            </a:xfrm>
            <a:custGeom>
              <a:avLst/>
              <a:gdLst>
                <a:gd name="T0" fmla="*/ 0 w 526"/>
                <a:gd name="T1" fmla="*/ 254 h 505"/>
                <a:gd name="T2" fmla="*/ 0 w 526"/>
                <a:gd name="T3" fmla="*/ 253 h 505"/>
                <a:gd name="T4" fmla="*/ 264 w 526"/>
                <a:gd name="T5" fmla="*/ 0 h 505"/>
                <a:gd name="T6" fmla="*/ 526 w 526"/>
                <a:gd name="T7" fmla="*/ 251 h 505"/>
                <a:gd name="T8" fmla="*/ 526 w 526"/>
                <a:gd name="T9" fmla="*/ 253 h 505"/>
                <a:gd name="T10" fmla="*/ 262 w 526"/>
                <a:gd name="T11" fmla="*/ 505 h 505"/>
                <a:gd name="T12" fmla="*/ 0 w 526"/>
                <a:gd name="T13" fmla="*/ 254 h 505"/>
                <a:gd name="T14" fmla="*/ 390 w 526"/>
                <a:gd name="T15" fmla="*/ 254 h 505"/>
                <a:gd name="T16" fmla="*/ 390 w 526"/>
                <a:gd name="T17" fmla="*/ 253 h 505"/>
                <a:gd name="T18" fmla="*/ 262 w 526"/>
                <a:gd name="T19" fmla="*/ 119 h 505"/>
                <a:gd name="T20" fmla="*/ 136 w 526"/>
                <a:gd name="T21" fmla="*/ 251 h 505"/>
                <a:gd name="T22" fmla="*/ 136 w 526"/>
                <a:gd name="T23" fmla="*/ 253 h 505"/>
                <a:gd name="T24" fmla="*/ 264 w 526"/>
                <a:gd name="T25" fmla="*/ 387 h 505"/>
                <a:gd name="T26" fmla="*/ 390 w 526"/>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505">
                  <a:moveTo>
                    <a:pt x="0" y="254"/>
                  </a:moveTo>
                  <a:cubicBezTo>
                    <a:pt x="0" y="253"/>
                    <a:pt x="0" y="253"/>
                    <a:pt x="0" y="253"/>
                  </a:cubicBezTo>
                  <a:cubicBezTo>
                    <a:pt x="0" y="113"/>
                    <a:pt x="113" y="0"/>
                    <a:pt x="264" y="0"/>
                  </a:cubicBezTo>
                  <a:cubicBezTo>
                    <a:pt x="414" y="0"/>
                    <a:pt x="526" y="111"/>
                    <a:pt x="526" y="251"/>
                  </a:cubicBezTo>
                  <a:cubicBezTo>
                    <a:pt x="526" y="253"/>
                    <a:pt x="526" y="253"/>
                    <a:pt x="526" y="253"/>
                  </a:cubicBezTo>
                  <a:cubicBezTo>
                    <a:pt x="526" y="392"/>
                    <a:pt x="413" y="505"/>
                    <a:pt x="262" y="505"/>
                  </a:cubicBezTo>
                  <a:cubicBezTo>
                    <a:pt x="112" y="505"/>
                    <a:pt x="0" y="394"/>
                    <a:pt x="0" y="254"/>
                  </a:cubicBezTo>
                  <a:close/>
                  <a:moveTo>
                    <a:pt x="390" y="254"/>
                  </a:moveTo>
                  <a:cubicBezTo>
                    <a:pt x="390" y="253"/>
                    <a:pt x="390" y="253"/>
                    <a:pt x="390" y="253"/>
                  </a:cubicBezTo>
                  <a:cubicBezTo>
                    <a:pt x="390" y="181"/>
                    <a:pt x="338" y="119"/>
                    <a:pt x="262" y="119"/>
                  </a:cubicBezTo>
                  <a:cubicBezTo>
                    <a:pt x="183" y="119"/>
                    <a:pt x="136" y="179"/>
                    <a:pt x="136" y="251"/>
                  </a:cubicBezTo>
                  <a:cubicBezTo>
                    <a:pt x="136" y="253"/>
                    <a:pt x="136" y="253"/>
                    <a:pt x="136" y="253"/>
                  </a:cubicBezTo>
                  <a:cubicBezTo>
                    <a:pt x="136" y="324"/>
                    <a:pt x="188" y="387"/>
                    <a:pt x="264" y="387"/>
                  </a:cubicBezTo>
                  <a:cubicBezTo>
                    <a:pt x="343" y="387"/>
                    <a:pt x="390" y="326"/>
                    <a:pt x="39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7A373CE5-CD38-4DAB-8B96-B0968C2DF035}"/>
                </a:ext>
              </a:extLst>
            </p:cNvPr>
            <p:cNvSpPr>
              <a:spLocks noEditPoints="1"/>
            </p:cNvSpPr>
            <p:nvPr userDrawn="1"/>
          </p:nvSpPr>
          <p:spPr bwMode="auto">
            <a:xfrm>
              <a:off x="6516057" y="938123"/>
              <a:ext cx="221197" cy="278823"/>
            </a:xfrm>
            <a:custGeom>
              <a:avLst/>
              <a:gdLst>
                <a:gd name="T0" fmla="*/ 24 w 509"/>
                <a:gd name="T1" fmla="*/ 590 h 641"/>
                <a:gd name="T2" fmla="*/ 71 w 509"/>
                <a:gd name="T3" fmla="*/ 487 h 641"/>
                <a:gd name="T4" fmla="*/ 235 w 509"/>
                <a:gd name="T5" fmla="*/ 531 h 641"/>
                <a:gd name="T6" fmla="*/ 373 w 509"/>
                <a:gd name="T7" fmla="*/ 399 h 641"/>
                <a:gd name="T8" fmla="*/ 373 w 509"/>
                <a:gd name="T9" fmla="*/ 376 h 641"/>
                <a:gd name="T10" fmla="*/ 215 w 509"/>
                <a:gd name="T11" fmla="*/ 454 h 641"/>
                <a:gd name="T12" fmla="*/ 0 w 509"/>
                <a:gd name="T13" fmla="*/ 228 h 641"/>
                <a:gd name="T14" fmla="*/ 0 w 509"/>
                <a:gd name="T15" fmla="*/ 226 h 641"/>
                <a:gd name="T16" fmla="*/ 215 w 509"/>
                <a:gd name="T17" fmla="*/ 0 h 641"/>
                <a:gd name="T18" fmla="*/ 372 w 509"/>
                <a:gd name="T19" fmla="*/ 72 h 641"/>
                <a:gd name="T20" fmla="*/ 372 w 509"/>
                <a:gd name="T21" fmla="*/ 9 h 641"/>
                <a:gd name="T22" fmla="*/ 509 w 509"/>
                <a:gd name="T23" fmla="*/ 9 h 641"/>
                <a:gd name="T24" fmla="*/ 509 w 509"/>
                <a:gd name="T25" fmla="*/ 385 h 641"/>
                <a:gd name="T26" fmla="*/ 448 w 509"/>
                <a:gd name="T27" fmla="*/ 576 h 641"/>
                <a:gd name="T28" fmla="*/ 239 w 509"/>
                <a:gd name="T29" fmla="*/ 641 h 641"/>
                <a:gd name="T30" fmla="*/ 24 w 509"/>
                <a:gd name="T31" fmla="*/ 590 h 641"/>
                <a:gd name="T32" fmla="*/ 373 w 509"/>
                <a:gd name="T33" fmla="*/ 228 h 641"/>
                <a:gd name="T34" fmla="*/ 373 w 509"/>
                <a:gd name="T35" fmla="*/ 226 h 641"/>
                <a:gd name="T36" fmla="*/ 255 w 509"/>
                <a:gd name="T37" fmla="*/ 114 h 641"/>
                <a:gd name="T38" fmla="*/ 137 w 509"/>
                <a:gd name="T39" fmla="*/ 226 h 641"/>
                <a:gd name="T40" fmla="*/ 137 w 509"/>
                <a:gd name="T41" fmla="*/ 228 h 641"/>
                <a:gd name="T42" fmla="*/ 255 w 509"/>
                <a:gd name="T43" fmla="*/ 340 h 641"/>
                <a:gd name="T44" fmla="*/ 373 w 509"/>
                <a:gd name="T45" fmla="*/ 2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9" h="641">
                  <a:moveTo>
                    <a:pt x="24" y="590"/>
                  </a:moveTo>
                  <a:cubicBezTo>
                    <a:pt x="71" y="487"/>
                    <a:pt x="71" y="487"/>
                    <a:pt x="71" y="487"/>
                  </a:cubicBezTo>
                  <a:cubicBezTo>
                    <a:pt x="121" y="515"/>
                    <a:pt x="171" y="531"/>
                    <a:pt x="235" y="531"/>
                  </a:cubicBezTo>
                  <a:cubicBezTo>
                    <a:pt x="329" y="531"/>
                    <a:pt x="373" y="486"/>
                    <a:pt x="373" y="399"/>
                  </a:cubicBezTo>
                  <a:cubicBezTo>
                    <a:pt x="373" y="376"/>
                    <a:pt x="373" y="376"/>
                    <a:pt x="373" y="376"/>
                  </a:cubicBezTo>
                  <a:cubicBezTo>
                    <a:pt x="333" y="425"/>
                    <a:pt x="288" y="454"/>
                    <a:pt x="215" y="454"/>
                  </a:cubicBezTo>
                  <a:cubicBezTo>
                    <a:pt x="102" y="454"/>
                    <a:pt x="0" y="372"/>
                    <a:pt x="0" y="228"/>
                  </a:cubicBezTo>
                  <a:cubicBezTo>
                    <a:pt x="0" y="226"/>
                    <a:pt x="0" y="226"/>
                    <a:pt x="0" y="226"/>
                  </a:cubicBezTo>
                  <a:cubicBezTo>
                    <a:pt x="0" y="82"/>
                    <a:pt x="104" y="0"/>
                    <a:pt x="215" y="0"/>
                  </a:cubicBezTo>
                  <a:cubicBezTo>
                    <a:pt x="290" y="0"/>
                    <a:pt x="334" y="32"/>
                    <a:pt x="372" y="72"/>
                  </a:cubicBezTo>
                  <a:cubicBezTo>
                    <a:pt x="372" y="9"/>
                    <a:pt x="372" y="9"/>
                    <a:pt x="372" y="9"/>
                  </a:cubicBezTo>
                  <a:cubicBezTo>
                    <a:pt x="509" y="9"/>
                    <a:pt x="509" y="9"/>
                    <a:pt x="509" y="9"/>
                  </a:cubicBezTo>
                  <a:cubicBezTo>
                    <a:pt x="509" y="385"/>
                    <a:pt x="509" y="385"/>
                    <a:pt x="509" y="385"/>
                  </a:cubicBezTo>
                  <a:cubicBezTo>
                    <a:pt x="509" y="472"/>
                    <a:pt x="488" y="535"/>
                    <a:pt x="448" y="576"/>
                  </a:cubicBezTo>
                  <a:cubicBezTo>
                    <a:pt x="402" y="621"/>
                    <a:pt x="333" y="641"/>
                    <a:pt x="239" y="641"/>
                  </a:cubicBezTo>
                  <a:cubicBezTo>
                    <a:pt x="160" y="641"/>
                    <a:pt x="86" y="623"/>
                    <a:pt x="24" y="590"/>
                  </a:cubicBezTo>
                  <a:close/>
                  <a:moveTo>
                    <a:pt x="373" y="228"/>
                  </a:moveTo>
                  <a:cubicBezTo>
                    <a:pt x="373" y="226"/>
                    <a:pt x="373" y="226"/>
                    <a:pt x="373" y="226"/>
                  </a:cubicBezTo>
                  <a:cubicBezTo>
                    <a:pt x="373" y="160"/>
                    <a:pt x="322" y="114"/>
                    <a:pt x="255" y="114"/>
                  </a:cubicBezTo>
                  <a:cubicBezTo>
                    <a:pt x="188" y="114"/>
                    <a:pt x="137" y="160"/>
                    <a:pt x="137" y="226"/>
                  </a:cubicBezTo>
                  <a:cubicBezTo>
                    <a:pt x="137" y="228"/>
                    <a:pt x="137" y="228"/>
                    <a:pt x="137" y="228"/>
                  </a:cubicBezTo>
                  <a:cubicBezTo>
                    <a:pt x="137" y="295"/>
                    <a:pt x="188" y="340"/>
                    <a:pt x="255" y="340"/>
                  </a:cubicBezTo>
                  <a:cubicBezTo>
                    <a:pt x="322" y="340"/>
                    <a:pt x="373" y="294"/>
                    <a:pt x="373"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74D5EE84-9E16-4D88-9A9C-3A56ED3F3CF6}"/>
                </a:ext>
              </a:extLst>
            </p:cNvPr>
            <p:cNvSpPr>
              <a:spLocks/>
            </p:cNvSpPr>
            <p:nvPr userDrawn="1"/>
          </p:nvSpPr>
          <p:spPr bwMode="auto">
            <a:xfrm>
              <a:off x="6747450" y="942113"/>
              <a:ext cx="219424" cy="275277"/>
            </a:xfrm>
            <a:custGeom>
              <a:avLst/>
              <a:gdLst>
                <a:gd name="T0" fmla="*/ 362 w 505"/>
                <a:gd name="T1" fmla="*/ 0 h 633"/>
                <a:gd name="T2" fmla="*/ 505 w 505"/>
                <a:gd name="T3" fmla="*/ 0 h 633"/>
                <a:gd name="T4" fmla="*/ 319 w 505"/>
                <a:gd name="T5" fmla="*/ 497 h 633"/>
                <a:gd name="T6" fmla="*/ 159 w 505"/>
                <a:gd name="T7" fmla="*/ 633 h 633"/>
                <a:gd name="T8" fmla="*/ 37 w 505"/>
                <a:gd name="T9" fmla="*/ 599 h 633"/>
                <a:gd name="T10" fmla="*/ 83 w 505"/>
                <a:gd name="T11" fmla="*/ 500 h 633"/>
                <a:gd name="T12" fmla="*/ 142 w 505"/>
                <a:gd name="T13" fmla="*/ 519 h 633"/>
                <a:gd name="T14" fmla="*/ 190 w 505"/>
                <a:gd name="T15" fmla="*/ 487 h 633"/>
                <a:gd name="T16" fmla="*/ 0 w 505"/>
                <a:gd name="T17" fmla="*/ 0 h 633"/>
                <a:gd name="T18" fmla="*/ 146 w 505"/>
                <a:gd name="T19" fmla="*/ 0 h 633"/>
                <a:gd name="T20" fmla="*/ 256 w 505"/>
                <a:gd name="T21" fmla="*/ 331 h 633"/>
                <a:gd name="T22" fmla="*/ 362 w 505"/>
                <a:gd name="T2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633">
                  <a:moveTo>
                    <a:pt x="362" y="0"/>
                  </a:moveTo>
                  <a:cubicBezTo>
                    <a:pt x="505" y="0"/>
                    <a:pt x="505" y="0"/>
                    <a:pt x="505" y="0"/>
                  </a:cubicBezTo>
                  <a:cubicBezTo>
                    <a:pt x="319" y="497"/>
                    <a:pt x="319" y="497"/>
                    <a:pt x="319" y="497"/>
                  </a:cubicBezTo>
                  <a:cubicBezTo>
                    <a:pt x="282" y="596"/>
                    <a:pt x="242" y="633"/>
                    <a:pt x="159" y="633"/>
                  </a:cubicBezTo>
                  <a:cubicBezTo>
                    <a:pt x="110" y="633"/>
                    <a:pt x="73" y="620"/>
                    <a:pt x="37" y="599"/>
                  </a:cubicBezTo>
                  <a:cubicBezTo>
                    <a:pt x="83" y="500"/>
                    <a:pt x="83" y="500"/>
                    <a:pt x="83" y="500"/>
                  </a:cubicBezTo>
                  <a:cubicBezTo>
                    <a:pt x="101" y="511"/>
                    <a:pt x="124" y="519"/>
                    <a:pt x="142" y="519"/>
                  </a:cubicBezTo>
                  <a:cubicBezTo>
                    <a:pt x="166" y="519"/>
                    <a:pt x="178" y="512"/>
                    <a:pt x="190" y="487"/>
                  </a:cubicBezTo>
                  <a:cubicBezTo>
                    <a:pt x="0" y="0"/>
                    <a:pt x="0" y="0"/>
                    <a:pt x="0" y="0"/>
                  </a:cubicBezTo>
                  <a:cubicBezTo>
                    <a:pt x="146" y="0"/>
                    <a:pt x="146" y="0"/>
                    <a:pt x="146" y="0"/>
                  </a:cubicBezTo>
                  <a:cubicBezTo>
                    <a:pt x="256" y="331"/>
                    <a:pt x="256" y="331"/>
                    <a:pt x="256" y="331"/>
                  </a:cubicBezTo>
                  <a:lnTo>
                    <a:pt x="3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E09D81A6-0484-4291-A061-755878B95515}"/>
                </a:ext>
              </a:extLst>
            </p:cNvPr>
            <p:cNvSpPr>
              <a:spLocks/>
            </p:cNvSpPr>
            <p:nvPr userDrawn="1"/>
          </p:nvSpPr>
          <p:spPr bwMode="auto">
            <a:xfrm>
              <a:off x="6005842" y="1258171"/>
              <a:ext cx="132541" cy="290348"/>
            </a:xfrm>
            <a:custGeom>
              <a:avLst/>
              <a:gdLst>
                <a:gd name="T0" fmla="*/ 57 w 305"/>
                <a:gd name="T1" fmla="*/ 299 h 667"/>
                <a:gd name="T2" fmla="*/ 0 w 305"/>
                <a:gd name="T3" fmla="*/ 299 h 667"/>
                <a:gd name="T4" fmla="*/ 0 w 305"/>
                <a:gd name="T5" fmla="*/ 186 h 667"/>
                <a:gd name="T6" fmla="*/ 57 w 305"/>
                <a:gd name="T7" fmla="*/ 186 h 667"/>
                <a:gd name="T8" fmla="*/ 57 w 305"/>
                <a:gd name="T9" fmla="*/ 155 h 667"/>
                <a:gd name="T10" fmla="*/ 96 w 305"/>
                <a:gd name="T11" fmla="*/ 38 h 667"/>
                <a:gd name="T12" fmla="*/ 208 w 305"/>
                <a:gd name="T13" fmla="*/ 0 h 667"/>
                <a:gd name="T14" fmla="*/ 305 w 305"/>
                <a:gd name="T15" fmla="*/ 13 h 667"/>
                <a:gd name="T16" fmla="*/ 305 w 305"/>
                <a:gd name="T17" fmla="*/ 127 h 667"/>
                <a:gd name="T18" fmla="*/ 243 w 305"/>
                <a:gd name="T19" fmla="*/ 115 h 667"/>
                <a:gd name="T20" fmla="*/ 193 w 305"/>
                <a:gd name="T21" fmla="*/ 168 h 667"/>
                <a:gd name="T22" fmla="*/ 193 w 305"/>
                <a:gd name="T23" fmla="*/ 187 h 667"/>
                <a:gd name="T24" fmla="*/ 305 w 305"/>
                <a:gd name="T25" fmla="*/ 187 h 667"/>
                <a:gd name="T26" fmla="*/ 305 w 305"/>
                <a:gd name="T27" fmla="*/ 299 h 667"/>
                <a:gd name="T28" fmla="*/ 195 w 305"/>
                <a:gd name="T29" fmla="*/ 299 h 667"/>
                <a:gd name="T30" fmla="*/ 195 w 305"/>
                <a:gd name="T31" fmla="*/ 667 h 667"/>
                <a:gd name="T32" fmla="*/ 57 w 305"/>
                <a:gd name="T33" fmla="*/ 667 h 667"/>
                <a:gd name="T34" fmla="*/ 57 w 305"/>
                <a:gd name="T35" fmla="*/ 2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667">
                  <a:moveTo>
                    <a:pt x="57" y="299"/>
                  </a:moveTo>
                  <a:cubicBezTo>
                    <a:pt x="0" y="299"/>
                    <a:pt x="0" y="299"/>
                    <a:pt x="0" y="299"/>
                  </a:cubicBezTo>
                  <a:cubicBezTo>
                    <a:pt x="0" y="186"/>
                    <a:pt x="0" y="186"/>
                    <a:pt x="0" y="186"/>
                  </a:cubicBezTo>
                  <a:cubicBezTo>
                    <a:pt x="57" y="186"/>
                    <a:pt x="57" y="186"/>
                    <a:pt x="57" y="186"/>
                  </a:cubicBezTo>
                  <a:cubicBezTo>
                    <a:pt x="57" y="155"/>
                    <a:pt x="57" y="155"/>
                    <a:pt x="57" y="155"/>
                  </a:cubicBezTo>
                  <a:cubicBezTo>
                    <a:pt x="57" y="102"/>
                    <a:pt x="71" y="63"/>
                    <a:pt x="96" y="38"/>
                  </a:cubicBezTo>
                  <a:cubicBezTo>
                    <a:pt x="122" y="12"/>
                    <a:pt x="159" y="0"/>
                    <a:pt x="208" y="0"/>
                  </a:cubicBezTo>
                  <a:cubicBezTo>
                    <a:pt x="251" y="0"/>
                    <a:pt x="280" y="5"/>
                    <a:pt x="305" y="13"/>
                  </a:cubicBezTo>
                  <a:cubicBezTo>
                    <a:pt x="305" y="127"/>
                    <a:pt x="305" y="127"/>
                    <a:pt x="305" y="127"/>
                  </a:cubicBezTo>
                  <a:cubicBezTo>
                    <a:pt x="286" y="120"/>
                    <a:pt x="267" y="115"/>
                    <a:pt x="243" y="115"/>
                  </a:cubicBezTo>
                  <a:cubicBezTo>
                    <a:pt x="211" y="115"/>
                    <a:pt x="193" y="132"/>
                    <a:pt x="193" y="168"/>
                  </a:cubicBezTo>
                  <a:cubicBezTo>
                    <a:pt x="193" y="187"/>
                    <a:pt x="193" y="187"/>
                    <a:pt x="193" y="187"/>
                  </a:cubicBezTo>
                  <a:cubicBezTo>
                    <a:pt x="305" y="187"/>
                    <a:pt x="305" y="187"/>
                    <a:pt x="305" y="187"/>
                  </a:cubicBezTo>
                  <a:cubicBezTo>
                    <a:pt x="305" y="299"/>
                    <a:pt x="305" y="299"/>
                    <a:pt x="305" y="299"/>
                  </a:cubicBezTo>
                  <a:cubicBezTo>
                    <a:pt x="195" y="299"/>
                    <a:pt x="195" y="299"/>
                    <a:pt x="195" y="299"/>
                  </a:cubicBezTo>
                  <a:cubicBezTo>
                    <a:pt x="195" y="667"/>
                    <a:pt x="195" y="667"/>
                    <a:pt x="195" y="667"/>
                  </a:cubicBezTo>
                  <a:cubicBezTo>
                    <a:pt x="57" y="667"/>
                    <a:pt x="57" y="667"/>
                    <a:pt x="57" y="667"/>
                  </a:cubicBezTo>
                  <a:lnTo>
                    <a:pt x="57"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790B3C9F-7941-47B7-8BBE-C9BE7DE89F29}"/>
                </a:ext>
              </a:extLst>
            </p:cNvPr>
            <p:cNvSpPr>
              <a:spLocks noEditPoints="1"/>
            </p:cNvSpPr>
            <p:nvPr userDrawn="1"/>
          </p:nvSpPr>
          <p:spPr bwMode="auto">
            <a:xfrm>
              <a:off x="6137497" y="1333086"/>
              <a:ext cx="228289" cy="219867"/>
            </a:xfrm>
            <a:custGeom>
              <a:avLst/>
              <a:gdLst>
                <a:gd name="T0" fmla="*/ 0 w 525"/>
                <a:gd name="T1" fmla="*/ 255 h 506"/>
                <a:gd name="T2" fmla="*/ 0 w 525"/>
                <a:gd name="T3" fmla="*/ 253 h 506"/>
                <a:gd name="T4" fmla="*/ 263 w 525"/>
                <a:gd name="T5" fmla="*/ 0 h 506"/>
                <a:gd name="T6" fmla="*/ 525 w 525"/>
                <a:gd name="T7" fmla="*/ 251 h 506"/>
                <a:gd name="T8" fmla="*/ 525 w 525"/>
                <a:gd name="T9" fmla="*/ 253 h 506"/>
                <a:gd name="T10" fmla="*/ 261 w 525"/>
                <a:gd name="T11" fmla="*/ 506 h 506"/>
                <a:gd name="T12" fmla="*/ 0 w 525"/>
                <a:gd name="T13" fmla="*/ 255 h 506"/>
                <a:gd name="T14" fmla="*/ 389 w 525"/>
                <a:gd name="T15" fmla="*/ 255 h 506"/>
                <a:gd name="T16" fmla="*/ 389 w 525"/>
                <a:gd name="T17" fmla="*/ 253 h 506"/>
                <a:gd name="T18" fmla="*/ 261 w 525"/>
                <a:gd name="T19" fmla="*/ 119 h 506"/>
                <a:gd name="T20" fmla="*/ 135 w 525"/>
                <a:gd name="T21" fmla="*/ 251 h 506"/>
                <a:gd name="T22" fmla="*/ 135 w 525"/>
                <a:gd name="T23" fmla="*/ 253 h 506"/>
                <a:gd name="T24" fmla="*/ 263 w 525"/>
                <a:gd name="T25" fmla="*/ 387 h 506"/>
                <a:gd name="T26" fmla="*/ 389 w 525"/>
                <a:gd name="T27" fmla="*/ 25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6">
                  <a:moveTo>
                    <a:pt x="0" y="255"/>
                  </a:moveTo>
                  <a:cubicBezTo>
                    <a:pt x="0" y="253"/>
                    <a:pt x="0" y="253"/>
                    <a:pt x="0" y="253"/>
                  </a:cubicBezTo>
                  <a:cubicBezTo>
                    <a:pt x="0" y="114"/>
                    <a:pt x="112" y="0"/>
                    <a:pt x="263" y="0"/>
                  </a:cubicBezTo>
                  <a:cubicBezTo>
                    <a:pt x="413" y="0"/>
                    <a:pt x="525" y="112"/>
                    <a:pt x="525" y="251"/>
                  </a:cubicBezTo>
                  <a:cubicBezTo>
                    <a:pt x="525" y="253"/>
                    <a:pt x="525" y="253"/>
                    <a:pt x="525" y="253"/>
                  </a:cubicBezTo>
                  <a:cubicBezTo>
                    <a:pt x="525" y="392"/>
                    <a:pt x="412" y="506"/>
                    <a:pt x="261" y="506"/>
                  </a:cubicBezTo>
                  <a:cubicBezTo>
                    <a:pt x="111" y="506"/>
                    <a:pt x="0" y="394"/>
                    <a:pt x="0" y="255"/>
                  </a:cubicBezTo>
                  <a:close/>
                  <a:moveTo>
                    <a:pt x="389" y="255"/>
                  </a:moveTo>
                  <a:cubicBezTo>
                    <a:pt x="389" y="253"/>
                    <a:pt x="389" y="253"/>
                    <a:pt x="389" y="253"/>
                  </a:cubicBezTo>
                  <a:cubicBezTo>
                    <a:pt x="389" y="182"/>
                    <a:pt x="337" y="119"/>
                    <a:pt x="261" y="119"/>
                  </a:cubicBezTo>
                  <a:cubicBezTo>
                    <a:pt x="183" y="119"/>
                    <a:pt x="135" y="180"/>
                    <a:pt x="135" y="251"/>
                  </a:cubicBezTo>
                  <a:cubicBezTo>
                    <a:pt x="135" y="253"/>
                    <a:pt x="135" y="253"/>
                    <a:pt x="135" y="253"/>
                  </a:cubicBezTo>
                  <a:cubicBezTo>
                    <a:pt x="135" y="325"/>
                    <a:pt x="187" y="387"/>
                    <a:pt x="263" y="387"/>
                  </a:cubicBezTo>
                  <a:cubicBezTo>
                    <a:pt x="342" y="387"/>
                    <a:pt x="389" y="326"/>
                    <a:pt x="389"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E75BF800-A9FA-4FA5-B06E-00F909B5AC60}"/>
                </a:ext>
              </a:extLst>
            </p:cNvPr>
            <p:cNvSpPr>
              <a:spLocks/>
            </p:cNvSpPr>
            <p:nvPr userDrawn="1"/>
          </p:nvSpPr>
          <p:spPr bwMode="auto">
            <a:xfrm>
              <a:off x="6379084" y="1331756"/>
              <a:ext cx="127665" cy="216764"/>
            </a:xfrm>
            <a:custGeom>
              <a:avLst/>
              <a:gdLst>
                <a:gd name="T0" fmla="*/ 0 w 293"/>
                <a:gd name="T1" fmla="*/ 13 h 498"/>
                <a:gd name="T2" fmla="*/ 138 w 293"/>
                <a:gd name="T3" fmla="*/ 13 h 498"/>
                <a:gd name="T4" fmla="*/ 138 w 293"/>
                <a:gd name="T5" fmla="*/ 110 h 498"/>
                <a:gd name="T6" fmla="*/ 293 w 293"/>
                <a:gd name="T7" fmla="*/ 3 h 498"/>
                <a:gd name="T8" fmla="*/ 293 w 293"/>
                <a:gd name="T9" fmla="*/ 147 h 498"/>
                <a:gd name="T10" fmla="*/ 286 w 293"/>
                <a:gd name="T11" fmla="*/ 147 h 498"/>
                <a:gd name="T12" fmla="*/ 138 w 293"/>
                <a:gd name="T13" fmla="*/ 318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0"/>
                    <a:pt x="138" y="110"/>
                    <a:pt x="138" y="110"/>
                  </a:cubicBezTo>
                  <a:cubicBezTo>
                    <a:pt x="166" y="43"/>
                    <a:pt x="211" y="0"/>
                    <a:pt x="293" y="3"/>
                  </a:cubicBezTo>
                  <a:cubicBezTo>
                    <a:pt x="293" y="147"/>
                    <a:pt x="293" y="147"/>
                    <a:pt x="293" y="147"/>
                  </a:cubicBezTo>
                  <a:cubicBezTo>
                    <a:pt x="286" y="147"/>
                    <a:pt x="286" y="147"/>
                    <a:pt x="286" y="147"/>
                  </a:cubicBezTo>
                  <a:cubicBezTo>
                    <a:pt x="194" y="147"/>
                    <a:pt x="138" y="203"/>
                    <a:pt x="138" y="318"/>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31170700-1A5B-4233-9767-A27ACACA8604}"/>
                </a:ext>
              </a:extLst>
            </p:cNvPr>
            <p:cNvSpPr>
              <a:spLocks noEditPoints="1"/>
            </p:cNvSpPr>
            <p:nvPr userDrawn="1"/>
          </p:nvSpPr>
          <p:spPr bwMode="auto">
            <a:xfrm>
              <a:off x="6582993" y="1334859"/>
              <a:ext cx="194157" cy="217207"/>
            </a:xfrm>
            <a:custGeom>
              <a:avLst/>
              <a:gdLst>
                <a:gd name="T0" fmla="*/ 0 w 446"/>
                <a:gd name="T1" fmla="*/ 351 h 500"/>
                <a:gd name="T2" fmla="*/ 0 w 446"/>
                <a:gd name="T3" fmla="*/ 349 h 500"/>
                <a:gd name="T4" fmla="*/ 195 w 446"/>
                <a:gd name="T5" fmla="*/ 195 h 500"/>
                <a:gd name="T6" fmla="*/ 314 w 446"/>
                <a:gd name="T7" fmla="*/ 215 h 500"/>
                <a:gd name="T8" fmla="*/ 314 w 446"/>
                <a:gd name="T9" fmla="*/ 206 h 500"/>
                <a:gd name="T10" fmla="*/ 210 w 446"/>
                <a:gd name="T11" fmla="*/ 118 h 500"/>
                <a:gd name="T12" fmla="*/ 76 w 446"/>
                <a:gd name="T13" fmla="*/ 144 h 500"/>
                <a:gd name="T14" fmla="*/ 42 w 446"/>
                <a:gd name="T15" fmla="*/ 39 h 500"/>
                <a:gd name="T16" fmla="*/ 230 w 446"/>
                <a:gd name="T17" fmla="*/ 0 h 500"/>
                <a:gd name="T18" fmla="*/ 394 w 446"/>
                <a:gd name="T19" fmla="*/ 54 h 500"/>
                <a:gd name="T20" fmla="*/ 446 w 446"/>
                <a:gd name="T21" fmla="*/ 209 h 500"/>
                <a:gd name="T22" fmla="*/ 446 w 446"/>
                <a:gd name="T23" fmla="*/ 491 h 500"/>
                <a:gd name="T24" fmla="*/ 313 w 446"/>
                <a:gd name="T25" fmla="*/ 491 h 500"/>
                <a:gd name="T26" fmla="*/ 313 w 446"/>
                <a:gd name="T27" fmla="*/ 438 h 500"/>
                <a:gd name="T28" fmla="*/ 167 w 446"/>
                <a:gd name="T29" fmla="*/ 500 h 500"/>
                <a:gd name="T30" fmla="*/ 0 w 446"/>
                <a:gd name="T31" fmla="*/ 351 h 500"/>
                <a:gd name="T32" fmla="*/ 316 w 446"/>
                <a:gd name="T33" fmla="*/ 320 h 500"/>
                <a:gd name="T34" fmla="*/ 316 w 446"/>
                <a:gd name="T35" fmla="*/ 295 h 500"/>
                <a:gd name="T36" fmla="*/ 228 w 446"/>
                <a:gd name="T37" fmla="*/ 277 h 500"/>
                <a:gd name="T38" fmla="*/ 133 w 446"/>
                <a:gd name="T39" fmla="*/ 344 h 500"/>
                <a:gd name="T40" fmla="*/ 133 w 446"/>
                <a:gd name="T41" fmla="*/ 346 h 500"/>
                <a:gd name="T42" fmla="*/ 208 w 446"/>
                <a:gd name="T43" fmla="*/ 405 h 500"/>
                <a:gd name="T44" fmla="*/ 316 w 446"/>
                <a:gd name="T45" fmla="*/ 32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500">
                  <a:moveTo>
                    <a:pt x="0" y="351"/>
                  </a:moveTo>
                  <a:cubicBezTo>
                    <a:pt x="0" y="349"/>
                    <a:pt x="0" y="349"/>
                    <a:pt x="0" y="349"/>
                  </a:cubicBezTo>
                  <a:cubicBezTo>
                    <a:pt x="0" y="244"/>
                    <a:pt x="81" y="195"/>
                    <a:pt x="195" y="195"/>
                  </a:cubicBezTo>
                  <a:cubicBezTo>
                    <a:pt x="244" y="195"/>
                    <a:pt x="280" y="203"/>
                    <a:pt x="314" y="215"/>
                  </a:cubicBezTo>
                  <a:cubicBezTo>
                    <a:pt x="314" y="206"/>
                    <a:pt x="314" y="206"/>
                    <a:pt x="314" y="206"/>
                  </a:cubicBezTo>
                  <a:cubicBezTo>
                    <a:pt x="314" y="149"/>
                    <a:pt x="279" y="118"/>
                    <a:pt x="210" y="118"/>
                  </a:cubicBezTo>
                  <a:cubicBezTo>
                    <a:pt x="157" y="118"/>
                    <a:pt x="120" y="128"/>
                    <a:pt x="76" y="144"/>
                  </a:cubicBezTo>
                  <a:cubicBezTo>
                    <a:pt x="42" y="39"/>
                    <a:pt x="42" y="39"/>
                    <a:pt x="42" y="39"/>
                  </a:cubicBezTo>
                  <a:cubicBezTo>
                    <a:pt x="95" y="15"/>
                    <a:pt x="148" y="0"/>
                    <a:pt x="230" y="0"/>
                  </a:cubicBezTo>
                  <a:cubicBezTo>
                    <a:pt x="305" y="0"/>
                    <a:pt x="359" y="20"/>
                    <a:pt x="394" y="54"/>
                  </a:cubicBezTo>
                  <a:cubicBezTo>
                    <a:pt x="430" y="91"/>
                    <a:pt x="446" y="144"/>
                    <a:pt x="446" y="209"/>
                  </a:cubicBezTo>
                  <a:cubicBezTo>
                    <a:pt x="446" y="491"/>
                    <a:pt x="446" y="491"/>
                    <a:pt x="446" y="491"/>
                  </a:cubicBezTo>
                  <a:cubicBezTo>
                    <a:pt x="313" y="491"/>
                    <a:pt x="313" y="491"/>
                    <a:pt x="313" y="491"/>
                  </a:cubicBezTo>
                  <a:cubicBezTo>
                    <a:pt x="313" y="438"/>
                    <a:pt x="313" y="438"/>
                    <a:pt x="313" y="438"/>
                  </a:cubicBezTo>
                  <a:cubicBezTo>
                    <a:pt x="280" y="475"/>
                    <a:pt x="234" y="500"/>
                    <a:pt x="167" y="500"/>
                  </a:cubicBezTo>
                  <a:cubicBezTo>
                    <a:pt x="75" y="500"/>
                    <a:pt x="0" y="447"/>
                    <a:pt x="0" y="351"/>
                  </a:cubicBezTo>
                  <a:close/>
                  <a:moveTo>
                    <a:pt x="316" y="320"/>
                  </a:moveTo>
                  <a:cubicBezTo>
                    <a:pt x="316" y="295"/>
                    <a:pt x="316" y="295"/>
                    <a:pt x="316" y="295"/>
                  </a:cubicBezTo>
                  <a:cubicBezTo>
                    <a:pt x="292" y="284"/>
                    <a:pt x="262" y="277"/>
                    <a:pt x="228" y="277"/>
                  </a:cubicBezTo>
                  <a:cubicBezTo>
                    <a:pt x="169" y="277"/>
                    <a:pt x="133" y="301"/>
                    <a:pt x="133" y="344"/>
                  </a:cubicBezTo>
                  <a:cubicBezTo>
                    <a:pt x="133" y="346"/>
                    <a:pt x="133" y="346"/>
                    <a:pt x="133" y="346"/>
                  </a:cubicBezTo>
                  <a:cubicBezTo>
                    <a:pt x="133" y="383"/>
                    <a:pt x="164" y="405"/>
                    <a:pt x="208" y="405"/>
                  </a:cubicBezTo>
                  <a:cubicBezTo>
                    <a:pt x="272" y="405"/>
                    <a:pt x="316" y="369"/>
                    <a:pt x="316"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a:extLst>
                <a:ext uri="{FF2B5EF4-FFF2-40B4-BE49-F238E27FC236}">
                  <a16:creationId xmlns:a16="http://schemas.microsoft.com/office/drawing/2014/main" id="{9CF25159-7802-4E5B-8837-8E57F2A51EC0}"/>
                </a:ext>
              </a:extLst>
            </p:cNvPr>
            <p:cNvSpPr>
              <a:spLocks noChangeArrowheads="1"/>
            </p:cNvSpPr>
            <p:nvPr userDrawn="1"/>
          </p:nvSpPr>
          <p:spPr bwMode="auto">
            <a:xfrm>
              <a:off x="6801973" y="1260831"/>
              <a:ext cx="59843"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7">
              <a:extLst>
                <a:ext uri="{FF2B5EF4-FFF2-40B4-BE49-F238E27FC236}">
                  <a16:creationId xmlns:a16="http://schemas.microsoft.com/office/drawing/2014/main" id="{8C48BAA6-002A-430B-9CD2-AF23AC05A737}"/>
                </a:ext>
              </a:extLst>
            </p:cNvPr>
            <p:cNvSpPr>
              <a:spLocks noChangeArrowheads="1"/>
            </p:cNvSpPr>
            <p:nvPr userDrawn="1"/>
          </p:nvSpPr>
          <p:spPr bwMode="auto">
            <a:xfrm>
              <a:off x="6886639" y="1260831"/>
              <a:ext cx="59399"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28">
            <a:extLst>
              <a:ext uri="{FF2B5EF4-FFF2-40B4-BE49-F238E27FC236}">
                <a16:creationId xmlns:a16="http://schemas.microsoft.com/office/drawing/2014/main" id="{4D872154-4275-422F-BF6F-C8ECDAFCF823}"/>
              </a:ext>
            </a:extLst>
          </p:cNvPr>
          <p:cNvSpPr>
            <a:spLocks noChangeArrowheads="1"/>
          </p:cNvSpPr>
          <p:nvPr userDrawn="1"/>
        </p:nvSpPr>
        <p:spPr bwMode="auto">
          <a:xfrm>
            <a:off x="11556230" y="837417"/>
            <a:ext cx="634181" cy="189869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28BEE63C-C3F8-4C38-9BE5-7F464ABA10A0}"/>
              </a:ext>
            </a:extLst>
          </p:cNvPr>
          <p:cNvGrpSpPr/>
          <p:nvPr userDrawn="1"/>
        </p:nvGrpSpPr>
        <p:grpSpPr>
          <a:xfrm>
            <a:off x="11701122" y="1007069"/>
            <a:ext cx="321494" cy="1552800"/>
            <a:chOff x="7313961" y="501936"/>
            <a:chExt cx="323594" cy="1566108"/>
          </a:xfrm>
        </p:grpSpPr>
        <p:sp>
          <p:nvSpPr>
            <p:cNvPr id="38" name="Freeform 29">
              <a:extLst>
                <a:ext uri="{FF2B5EF4-FFF2-40B4-BE49-F238E27FC236}">
                  <a16:creationId xmlns:a16="http://schemas.microsoft.com/office/drawing/2014/main" id="{0F6D2C1F-123F-4FC5-A8AF-9FD924E3768C}"/>
                </a:ext>
              </a:extLst>
            </p:cNvPr>
            <p:cNvSpPr>
              <a:spLocks/>
            </p:cNvSpPr>
            <p:nvPr userDrawn="1"/>
          </p:nvSpPr>
          <p:spPr bwMode="auto">
            <a:xfrm>
              <a:off x="7383556" y="1311808"/>
              <a:ext cx="249567" cy="247350"/>
            </a:xfrm>
            <a:custGeom>
              <a:avLst/>
              <a:gdLst>
                <a:gd name="T0" fmla="*/ 0 w 574"/>
                <a:gd name="T1" fmla="*/ 229 h 569"/>
                <a:gd name="T2" fmla="*/ 90 w 574"/>
                <a:gd name="T3" fmla="*/ 413 h 569"/>
                <a:gd name="T4" fmla="*/ 90 w 574"/>
                <a:gd name="T5" fmla="*/ 413 h 569"/>
                <a:gd name="T6" fmla="*/ 90 w 574"/>
                <a:gd name="T7" fmla="*/ 413 h 569"/>
                <a:gd name="T8" fmla="*/ 9 w 574"/>
                <a:gd name="T9" fmla="*/ 413 h 569"/>
                <a:gd name="T10" fmla="*/ 9 w 574"/>
                <a:gd name="T11" fmla="*/ 569 h 569"/>
                <a:gd name="T12" fmla="*/ 574 w 574"/>
                <a:gd name="T13" fmla="*/ 569 h 569"/>
                <a:gd name="T14" fmla="*/ 574 w 574"/>
                <a:gd name="T15" fmla="*/ 413 h 569"/>
                <a:gd name="T16" fmla="*/ 253 w 574"/>
                <a:gd name="T17" fmla="*/ 413 h 569"/>
                <a:gd name="T18" fmla="*/ 133 w 574"/>
                <a:gd name="T19" fmla="*/ 286 h 569"/>
                <a:gd name="T20" fmla="*/ 253 w 574"/>
                <a:gd name="T21" fmla="*/ 155 h 569"/>
                <a:gd name="T22" fmla="*/ 574 w 574"/>
                <a:gd name="T23" fmla="*/ 155 h 569"/>
                <a:gd name="T24" fmla="*/ 574 w 574"/>
                <a:gd name="T25" fmla="*/ 0 h 569"/>
                <a:gd name="T26" fmla="*/ 224 w 574"/>
                <a:gd name="T27" fmla="*/ 0 h 569"/>
                <a:gd name="T28" fmla="*/ 0 w 574"/>
                <a:gd name="T29" fmla="*/ 22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4" h="569">
                  <a:moveTo>
                    <a:pt x="0" y="229"/>
                  </a:moveTo>
                  <a:cubicBezTo>
                    <a:pt x="0" y="294"/>
                    <a:pt x="30" y="368"/>
                    <a:pt x="90" y="413"/>
                  </a:cubicBezTo>
                  <a:cubicBezTo>
                    <a:pt x="90" y="413"/>
                    <a:pt x="90" y="413"/>
                    <a:pt x="90" y="413"/>
                  </a:cubicBezTo>
                  <a:cubicBezTo>
                    <a:pt x="90" y="413"/>
                    <a:pt x="90" y="413"/>
                    <a:pt x="90" y="413"/>
                  </a:cubicBezTo>
                  <a:cubicBezTo>
                    <a:pt x="9" y="413"/>
                    <a:pt x="9" y="413"/>
                    <a:pt x="9" y="413"/>
                  </a:cubicBezTo>
                  <a:cubicBezTo>
                    <a:pt x="9" y="569"/>
                    <a:pt x="9" y="569"/>
                    <a:pt x="9" y="569"/>
                  </a:cubicBezTo>
                  <a:cubicBezTo>
                    <a:pt x="574" y="569"/>
                    <a:pt x="574" y="569"/>
                    <a:pt x="574" y="569"/>
                  </a:cubicBezTo>
                  <a:cubicBezTo>
                    <a:pt x="574" y="413"/>
                    <a:pt x="574" y="413"/>
                    <a:pt x="574" y="413"/>
                  </a:cubicBezTo>
                  <a:cubicBezTo>
                    <a:pt x="253" y="413"/>
                    <a:pt x="253" y="413"/>
                    <a:pt x="253" y="413"/>
                  </a:cubicBezTo>
                  <a:cubicBezTo>
                    <a:pt x="195" y="413"/>
                    <a:pt x="133" y="369"/>
                    <a:pt x="133" y="286"/>
                  </a:cubicBezTo>
                  <a:cubicBezTo>
                    <a:pt x="133" y="221"/>
                    <a:pt x="178" y="155"/>
                    <a:pt x="253" y="155"/>
                  </a:cubicBezTo>
                  <a:cubicBezTo>
                    <a:pt x="574" y="155"/>
                    <a:pt x="574" y="155"/>
                    <a:pt x="574" y="155"/>
                  </a:cubicBezTo>
                  <a:cubicBezTo>
                    <a:pt x="574" y="0"/>
                    <a:pt x="574" y="0"/>
                    <a:pt x="574" y="0"/>
                  </a:cubicBezTo>
                  <a:cubicBezTo>
                    <a:pt x="224" y="0"/>
                    <a:pt x="224" y="0"/>
                    <a:pt x="224" y="0"/>
                  </a:cubicBezTo>
                  <a:cubicBezTo>
                    <a:pt x="94" y="0"/>
                    <a:pt x="0" y="93"/>
                    <a:pt x="0" y="2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a:extLst>
                <a:ext uri="{FF2B5EF4-FFF2-40B4-BE49-F238E27FC236}">
                  <a16:creationId xmlns:a16="http://schemas.microsoft.com/office/drawing/2014/main" id="{2EA5A2F2-AE15-4FA5-85A9-F7373F32518B}"/>
                </a:ext>
              </a:extLst>
            </p:cNvPr>
            <p:cNvSpPr>
              <a:spLocks/>
            </p:cNvSpPr>
            <p:nvPr userDrawn="1"/>
          </p:nvSpPr>
          <p:spPr bwMode="auto">
            <a:xfrm>
              <a:off x="7387546" y="755049"/>
              <a:ext cx="245577" cy="276163"/>
            </a:xfrm>
            <a:custGeom>
              <a:avLst/>
              <a:gdLst>
                <a:gd name="T0" fmla="*/ 0 w 554"/>
                <a:gd name="T1" fmla="*/ 174 h 623"/>
                <a:gd name="T2" fmla="*/ 377 w 554"/>
                <a:gd name="T3" fmla="*/ 311 h 623"/>
                <a:gd name="T4" fmla="*/ 0 w 554"/>
                <a:gd name="T5" fmla="*/ 450 h 623"/>
                <a:gd name="T6" fmla="*/ 0 w 554"/>
                <a:gd name="T7" fmla="*/ 623 h 623"/>
                <a:gd name="T8" fmla="*/ 554 w 554"/>
                <a:gd name="T9" fmla="*/ 395 h 623"/>
                <a:gd name="T10" fmla="*/ 554 w 554"/>
                <a:gd name="T11" fmla="*/ 228 h 623"/>
                <a:gd name="T12" fmla="*/ 0 w 554"/>
                <a:gd name="T13" fmla="*/ 0 h 623"/>
                <a:gd name="T14" fmla="*/ 0 w 554"/>
                <a:gd name="T15" fmla="*/ 174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23">
                  <a:moveTo>
                    <a:pt x="0" y="174"/>
                  </a:moveTo>
                  <a:lnTo>
                    <a:pt x="377" y="311"/>
                  </a:lnTo>
                  <a:lnTo>
                    <a:pt x="0" y="450"/>
                  </a:lnTo>
                  <a:lnTo>
                    <a:pt x="0" y="623"/>
                  </a:lnTo>
                  <a:lnTo>
                    <a:pt x="554" y="395"/>
                  </a:lnTo>
                  <a:lnTo>
                    <a:pt x="554" y="228"/>
                  </a:lnTo>
                  <a:lnTo>
                    <a:pt x="0" y="0"/>
                  </a:lnTo>
                  <a:lnTo>
                    <a:pt x="0"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a:extLst>
                <a:ext uri="{FF2B5EF4-FFF2-40B4-BE49-F238E27FC236}">
                  <a16:creationId xmlns:a16="http://schemas.microsoft.com/office/drawing/2014/main" id="{F0E0D771-C362-479B-9362-010602469889}"/>
                </a:ext>
              </a:extLst>
            </p:cNvPr>
            <p:cNvSpPr>
              <a:spLocks noEditPoints="1"/>
            </p:cNvSpPr>
            <p:nvPr userDrawn="1"/>
          </p:nvSpPr>
          <p:spPr bwMode="auto">
            <a:xfrm>
              <a:off x="7383556" y="1583096"/>
              <a:ext cx="253999" cy="256659"/>
            </a:xfrm>
            <a:custGeom>
              <a:avLst/>
              <a:gdLst>
                <a:gd name="T0" fmla="*/ 401 w 584"/>
                <a:gd name="T1" fmla="*/ 110 h 590"/>
                <a:gd name="T2" fmla="*/ 460 w 584"/>
                <a:gd name="T3" fmla="*/ 272 h 590"/>
                <a:gd name="T4" fmla="*/ 415 w 584"/>
                <a:gd name="T5" fmla="*/ 397 h 590"/>
                <a:gd name="T6" fmla="*/ 250 w 584"/>
                <a:gd name="T7" fmla="*/ 0 h 590"/>
                <a:gd name="T8" fmla="*/ 92 w 584"/>
                <a:gd name="T9" fmla="*/ 68 h 590"/>
                <a:gd name="T10" fmla="*/ 0 w 584"/>
                <a:gd name="T11" fmla="*/ 291 h 590"/>
                <a:gd name="T12" fmla="*/ 292 w 584"/>
                <a:gd name="T13" fmla="*/ 590 h 590"/>
                <a:gd name="T14" fmla="*/ 584 w 584"/>
                <a:gd name="T15" fmla="*/ 274 h 590"/>
                <a:gd name="T16" fmla="*/ 476 w 584"/>
                <a:gd name="T17" fmla="*/ 12 h 590"/>
                <a:gd name="T18" fmla="*/ 401 w 584"/>
                <a:gd name="T19" fmla="*/ 110 h 590"/>
                <a:gd name="T20" fmla="*/ 179 w 584"/>
                <a:gd name="T21" fmla="*/ 408 h 590"/>
                <a:gd name="T22" fmla="*/ 123 w 584"/>
                <a:gd name="T23" fmla="*/ 288 h 590"/>
                <a:gd name="T24" fmla="*/ 202 w 584"/>
                <a:gd name="T25" fmla="*/ 168 h 590"/>
                <a:gd name="T26" fmla="*/ 315 w 584"/>
                <a:gd name="T27" fmla="*/ 439 h 590"/>
                <a:gd name="T28" fmla="*/ 179 w 584"/>
                <a:gd name="T29" fmla="*/ 40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4" h="590">
                  <a:moveTo>
                    <a:pt x="401" y="110"/>
                  </a:moveTo>
                  <a:cubicBezTo>
                    <a:pt x="449" y="175"/>
                    <a:pt x="460" y="212"/>
                    <a:pt x="460" y="272"/>
                  </a:cubicBezTo>
                  <a:cubicBezTo>
                    <a:pt x="460" y="325"/>
                    <a:pt x="444" y="367"/>
                    <a:pt x="415" y="397"/>
                  </a:cubicBezTo>
                  <a:cubicBezTo>
                    <a:pt x="250" y="0"/>
                    <a:pt x="250" y="0"/>
                    <a:pt x="250" y="0"/>
                  </a:cubicBezTo>
                  <a:cubicBezTo>
                    <a:pt x="189" y="9"/>
                    <a:pt x="134" y="32"/>
                    <a:pt x="92" y="68"/>
                  </a:cubicBezTo>
                  <a:cubicBezTo>
                    <a:pt x="32" y="120"/>
                    <a:pt x="0" y="197"/>
                    <a:pt x="0" y="291"/>
                  </a:cubicBezTo>
                  <a:cubicBezTo>
                    <a:pt x="0" y="462"/>
                    <a:pt x="126" y="590"/>
                    <a:pt x="292" y="590"/>
                  </a:cubicBezTo>
                  <a:cubicBezTo>
                    <a:pt x="462" y="590"/>
                    <a:pt x="584" y="462"/>
                    <a:pt x="584" y="274"/>
                  </a:cubicBezTo>
                  <a:cubicBezTo>
                    <a:pt x="584" y="169"/>
                    <a:pt x="534" y="62"/>
                    <a:pt x="476" y="12"/>
                  </a:cubicBezTo>
                  <a:lnTo>
                    <a:pt x="401" y="110"/>
                  </a:lnTo>
                  <a:close/>
                  <a:moveTo>
                    <a:pt x="179" y="408"/>
                  </a:moveTo>
                  <a:cubicBezTo>
                    <a:pt x="144" y="381"/>
                    <a:pt x="123" y="339"/>
                    <a:pt x="123" y="288"/>
                  </a:cubicBezTo>
                  <a:cubicBezTo>
                    <a:pt x="123" y="232"/>
                    <a:pt x="155" y="190"/>
                    <a:pt x="202" y="168"/>
                  </a:cubicBezTo>
                  <a:cubicBezTo>
                    <a:pt x="315" y="439"/>
                    <a:pt x="315" y="439"/>
                    <a:pt x="315" y="439"/>
                  </a:cubicBezTo>
                  <a:cubicBezTo>
                    <a:pt x="257" y="447"/>
                    <a:pt x="212" y="432"/>
                    <a:pt x="179" y="4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
              <a:extLst>
                <a:ext uri="{FF2B5EF4-FFF2-40B4-BE49-F238E27FC236}">
                  <a16:creationId xmlns:a16="http://schemas.microsoft.com/office/drawing/2014/main" id="{BD807C55-B428-4E3A-A768-FF2F2AA578F6}"/>
                </a:ext>
              </a:extLst>
            </p:cNvPr>
            <p:cNvSpPr>
              <a:spLocks/>
            </p:cNvSpPr>
            <p:nvPr userDrawn="1"/>
          </p:nvSpPr>
          <p:spPr bwMode="auto">
            <a:xfrm>
              <a:off x="7313961" y="1846404"/>
              <a:ext cx="319161" cy="221640"/>
            </a:xfrm>
            <a:custGeom>
              <a:avLst/>
              <a:gdLst>
                <a:gd name="T0" fmla="*/ 580 w 720"/>
                <a:gd name="T1" fmla="*/ 0 h 500"/>
                <a:gd name="T2" fmla="*/ 580 w 720"/>
                <a:gd name="T3" fmla="*/ 346 h 500"/>
                <a:gd name="T4" fmla="*/ 0 w 720"/>
                <a:gd name="T5" fmla="*/ 346 h 500"/>
                <a:gd name="T6" fmla="*/ 0 w 720"/>
                <a:gd name="T7" fmla="*/ 500 h 500"/>
                <a:gd name="T8" fmla="*/ 720 w 720"/>
                <a:gd name="T9" fmla="*/ 500 h 500"/>
                <a:gd name="T10" fmla="*/ 720 w 720"/>
                <a:gd name="T11" fmla="*/ 0 h 500"/>
                <a:gd name="T12" fmla="*/ 580 w 720"/>
                <a:gd name="T13" fmla="*/ 0 h 500"/>
              </a:gdLst>
              <a:ahLst/>
              <a:cxnLst>
                <a:cxn ang="0">
                  <a:pos x="T0" y="T1"/>
                </a:cxn>
                <a:cxn ang="0">
                  <a:pos x="T2" y="T3"/>
                </a:cxn>
                <a:cxn ang="0">
                  <a:pos x="T4" y="T5"/>
                </a:cxn>
                <a:cxn ang="0">
                  <a:pos x="T6" y="T7"/>
                </a:cxn>
                <a:cxn ang="0">
                  <a:pos x="T8" y="T9"/>
                </a:cxn>
                <a:cxn ang="0">
                  <a:pos x="T10" y="T11"/>
                </a:cxn>
                <a:cxn ang="0">
                  <a:pos x="T12" y="T13"/>
                </a:cxn>
              </a:cxnLst>
              <a:rect l="0" t="0" r="r" b="b"/>
              <a:pathLst>
                <a:path w="720" h="500">
                  <a:moveTo>
                    <a:pt x="580" y="0"/>
                  </a:moveTo>
                  <a:lnTo>
                    <a:pt x="580" y="346"/>
                  </a:lnTo>
                  <a:lnTo>
                    <a:pt x="0" y="346"/>
                  </a:lnTo>
                  <a:lnTo>
                    <a:pt x="0" y="500"/>
                  </a:lnTo>
                  <a:lnTo>
                    <a:pt x="720" y="500"/>
                  </a:lnTo>
                  <a:lnTo>
                    <a:pt x="720" y="0"/>
                  </a:lnTo>
                  <a:lnTo>
                    <a:pt x="5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3">
              <a:extLst>
                <a:ext uri="{FF2B5EF4-FFF2-40B4-BE49-F238E27FC236}">
                  <a16:creationId xmlns:a16="http://schemas.microsoft.com/office/drawing/2014/main" id="{46FC01F6-5587-4701-B3C6-0DC2032CAECD}"/>
                </a:ext>
              </a:extLst>
            </p:cNvPr>
            <p:cNvSpPr>
              <a:spLocks noEditPoints="1"/>
            </p:cNvSpPr>
            <p:nvPr userDrawn="1"/>
          </p:nvSpPr>
          <p:spPr bwMode="auto">
            <a:xfrm>
              <a:off x="7383556" y="501936"/>
              <a:ext cx="253999" cy="263752"/>
            </a:xfrm>
            <a:custGeom>
              <a:avLst/>
              <a:gdLst>
                <a:gd name="T0" fmla="*/ 584 w 584"/>
                <a:gd name="T1" fmla="*/ 304 h 607"/>
                <a:gd name="T2" fmla="*/ 292 w 584"/>
                <a:gd name="T3" fmla="*/ 607 h 607"/>
                <a:gd name="T4" fmla="*/ 0 w 584"/>
                <a:gd name="T5" fmla="*/ 302 h 607"/>
                <a:gd name="T6" fmla="*/ 292 w 584"/>
                <a:gd name="T7" fmla="*/ 0 h 607"/>
                <a:gd name="T8" fmla="*/ 584 w 584"/>
                <a:gd name="T9" fmla="*/ 304 h 607"/>
                <a:gd name="T10" fmla="*/ 133 w 584"/>
                <a:gd name="T11" fmla="*/ 304 h 607"/>
                <a:gd name="T12" fmla="*/ 292 w 584"/>
                <a:gd name="T13" fmla="*/ 454 h 607"/>
                <a:gd name="T14" fmla="*/ 451 w 584"/>
                <a:gd name="T15" fmla="*/ 302 h 607"/>
                <a:gd name="T16" fmla="*/ 292 w 584"/>
                <a:gd name="T17" fmla="*/ 153 h 607"/>
                <a:gd name="T18" fmla="*/ 133 w 584"/>
                <a:gd name="T19" fmla="*/ 30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4"/>
                  </a:moveTo>
                  <a:cubicBezTo>
                    <a:pt x="584" y="474"/>
                    <a:pt x="457" y="607"/>
                    <a:pt x="292" y="607"/>
                  </a:cubicBezTo>
                  <a:cubicBezTo>
                    <a:pt x="128" y="607"/>
                    <a:pt x="0" y="473"/>
                    <a:pt x="0" y="302"/>
                  </a:cubicBezTo>
                  <a:cubicBezTo>
                    <a:pt x="0" y="133"/>
                    <a:pt x="126" y="0"/>
                    <a:pt x="292" y="0"/>
                  </a:cubicBezTo>
                  <a:cubicBezTo>
                    <a:pt x="455" y="0"/>
                    <a:pt x="584" y="133"/>
                    <a:pt x="584" y="304"/>
                  </a:cubicBezTo>
                  <a:moveTo>
                    <a:pt x="133" y="304"/>
                  </a:moveTo>
                  <a:cubicBezTo>
                    <a:pt x="133" y="391"/>
                    <a:pt x="198" y="454"/>
                    <a:pt x="292" y="454"/>
                  </a:cubicBezTo>
                  <a:cubicBezTo>
                    <a:pt x="381" y="454"/>
                    <a:pt x="451" y="387"/>
                    <a:pt x="451" y="302"/>
                  </a:cubicBezTo>
                  <a:cubicBezTo>
                    <a:pt x="451" y="216"/>
                    <a:pt x="383" y="153"/>
                    <a:pt x="292" y="153"/>
                  </a:cubicBezTo>
                  <a:cubicBezTo>
                    <a:pt x="203" y="153"/>
                    <a:pt x="133" y="219"/>
                    <a:pt x="133" y="3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4">
              <a:extLst>
                <a:ext uri="{FF2B5EF4-FFF2-40B4-BE49-F238E27FC236}">
                  <a16:creationId xmlns:a16="http://schemas.microsoft.com/office/drawing/2014/main" id="{DC296814-EEBB-47E4-A1CC-8645F51DA98F}"/>
                </a:ext>
              </a:extLst>
            </p:cNvPr>
            <p:cNvSpPr>
              <a:spLocks noEditPoints="1"/>
            </p:cNvSpPr>
            <p:nvPr userDrawn="1"/>
          </p:nvSpPr>
          <p:spPr bwMode="auto">
            <a:xfrm>
              <a:off x="7383556" y="1021017"/>
              <a:ext cx="253999" cy="263752"/>
            </a:xfrm>
            <a:custGeom>
              <a:avLst/>
              <a:gdLst>
                <a:gd name="T0" fmla="*/ 584 w 584"/>
                <a:gd name="T1" fmla="*/ 305 h 607"/>
                <a:gd name="T2" fmla="*/ 292 w 584"/>
                <a:gd name="T3" fmla="*/ 607 h 607"/>
                <a:gd name="T4" fmla="*/ 0 w 584"/>
                <a:gd name="T5" fmla="*/ 303 h 607"/>
                <a:gd name="T6" fmla="*/ 292 w 584"/>
                <a:gd name="T7" fmla="*/ 0 h 607"/>
                <a:gd name="T8" fmla="*/ 584 w 584"/>
                <a:gd name="T9" fmla="*/ 305 h 607"/>
                <a:gd name="T10" fmla="*/ 133 w 584"/>
                <a:gd name="T11" fmla="*/ 305 h 607"/>
                <a:gd name="T12" fmla="*/ 292 w 584"/>
                <a:gd name="T13" fmla="*/ 454 h 607"/>
                <a:gd name="T14" fmla="*/ 451 w 584"/>
                <a:gd name="T15" fmla="*/ 303 h 607"/>
                <a:gd name="T16" fmla="*/ 292 w 584"/>
                <a:gd name="T17" fmla="*/ 153 h 607"/>
                <a:gd name="T18" fmla="*/ 133 w 584"/>
                <a:gd name="T19" fmla="*/ 3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5"/>
                  </a:moveTo>
                  <a:cubicBezTo>
                    <a:pt x="584" y="474"/>
                    <a:pt x="457" y="607"/>
                    <a:pt x="292" y="607"/>
                  </a:cubicBezTo>
                  <a:cubicBezTo>
                    <a:pt x="128" y="607"/>
                    <a:pt x="0" y="474"/>
                    <a:pt x="0" y="303"/>
                  </a:cubicBezTo>
                  <a:cubicBezTo>
                    <a:pt x="0" y="133"/>
                    <a:pt x="126" y="0"/>
                    <a:pt x="292" y="0"/>
                  </a:cubicBezTo>
                  <a:cubicBezTo>
                    <a:pt x="455" y="0"/>
                    <a:pt x="584" y="134"/>
                    <a:pt x="584" y="305"/>
                  </a:cubicBezTo>
                  <a:moveTo>
                    <a:pt x="133" y="305"/>
                  </a:moveTo>
                  <a:cubicBezTo>
                    <a:pt x="133" y="391"/>
                    <a:pt x="198" y="454"/>
                    <a:pt x="292" y="454"/>
                  </a:cubicBezTo>
                  <a:cubicBezTo>
                    <a:pt x="381" y="454"/>
                    <a:pt x="451" y="388"/>
                    <a:pt x="451" y="303"/>
                  </a:cubicBezTo>
                  <a:cubicBezTo>
                    <a:pt x="451" y="216"/>
                    <a:pt x="383" y="153"/>
                    <a:pt x="292" y="153"/>
                  </a:cubicBezTo>
                  <a:cubicBezTo>
                    <a:pt x="203" y="153"/>
                    <a:pt x="133" y="220"/>
                    <a:pt x="133" y="3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80CD9248-0A2C-4050-B347-2980229F11A8}"/>
              </a:ext>
            </a:extLst>
          </p:cNvPr>
          <p:cNvGrpSpPr/>
          <p:nvPr userDrawn="1"/>
        </p:nvGrpSpPr>
        <p:grpSpPr>
          <a:xfrm>
            <a:off x="1154741" y="3561907"/>
            <a:ext cx="7851377" cy="1769127"/>
            <a:chOff x="541049" y="2649538"/>
            <a:chExt cx="9285724" cy="2092325"/>
          </a:xfrm>
          <a:solidFill>
            <a:schemeClr val="accent1"/>
          </a:solidFill>
        </p:grpSpPr>
        <p:sp>
          <p:nvSpPr>
            <p:cNvPr id="54" name="Freeform 5">
              <a:extLst>
                <a:ext uri="{FF2B5EF4-FFF2-40B4-BE49-F238E27FC236}">
                  <a16:creationId xmlns:a16="http://schemas.microsoft.com/office/drawing/2014/main" id="{99FEE917-CD84-4C97-B4F9-73DFE2A473DA}"/>
                </a:ext>
              </a:extLst>
            </p:cNvPr>
            <p:cNvSpPr>
              <a:spLocks/>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
              <a:extLst>
                <a:ext uri="{FF2B5EF4-FFF2-40B4-BE49-F238E27FC236}">
                  <a16:creationId xmlns:a16="http://schemas.microsoft.com/office/drawing/2014/main" id="{78C9364A-BFFF-4F94-9D90-8A71731D6352}"/>
                </a:ext>
              </a:extLst>
            </p:cNvPr>
            <p:cNvSpPr>
              <a:spLocks/>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E572E624-9DE1-4F42-A7F5-36B7B8A2F63B}"/>
                </a:ext>
              </a:extLst>
            </p:cNvPr>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DD8A238C-0295-48D1-8872-FE51165DDEE4}"/>
                </a:ext>
              </a:extLst>
            </p:cNvPr>
            <p:cNvSpPr>
              <a:spLocks/>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6849E95A-0C53-4220-85E0-6DFCEA7D1C44}"/>
                </a:ext>
              </a:extLst>
            </p:cNvPr>
            <p:cNvSpPr>
              <a:spLocks/>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
              <a:extLst>
                <a:ext uri="{FF2B5EF4-FFF2-40B4-BE49-F238E27FC236}">
                  <a16:creationId xmlns:a16="http://schemas.microsoft.com/office/drawing/2014/main" id="{056EAF60-5381-416A-895C-D1FAED9FDFFF}"/>
                </a:ext>
              </a:extLst>
            </p:cNvPr>
            <p:cNvSpPr>
              <a:spLocks/>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11">
              <a:extLst>
                <a:ext uri="{FF2B5EF4-FFF2-40B4-BE49-F238E27FC236}">
                  <a16:creationId xmlns:a16="http://schemas.microsoft.com/office/drawing/2014/main" id="{0154DA0C-208D-4580-AFAD-81B221FB1EE9}"/>
                </a:ext>
              </a:extLst>
            </p:cNvPr>
            <p:cNvSpPr>
              <a:spLocks noChangeArrowheads="1"/>
            </p:cNvSpPr>
            <p:nvPr userDrawn="1"/>
          </p:nvSpPr>
          <p:spPr bwMode="auto">
            <a:xfrm>
              <a:off x="9282260" y="4167188"/>
              <a:ext cx="544513" cy="546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453324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_White">
    <p:bg>
      <p:bgPr>
        <a:solidFill>
          <a:schemeClr val="bg1"/>
        </a:solidFill>
        <a:effectLst/>
      </p:bgPr>
    </p:bg>
    <p:spTree>
      <p:nvGrpSpPr>
        <p:cNvPr id="1" name=""/>
        <p:cNvGrpSpPr/>
        <p:nvPr/>
      </p:nvGrpSpPr>
      <p:grpSpPr>
        <a:xfrm>
          <a:off x="0" y="0"/>
          <a:ext cx="0" cy="0"/>
          <a:chOff x="0" y="0"/>
          <a:chExt cx="0" cy="0"/>
        </a:xfrm>
      </p:grpSpPr>
      <p:sp>
        <p:nvSpPr>
          <p:cNvPr id="75" name="TextBox 74"/>
          <p:cNvSpPr txBox="1"/>
          <p:nvPr userDrawn="1"/>
        </p:nvSpPr>
        <p:spPr>
          <a:xfrm>
            <a:off x="548640" y="6473952"/>
            <a:ext cx="4114800" cy="153888"/>
          </a:xfrm>
          <a:prstGeom prst="rect">
            <a:avLst/>
          </a:prstGeom>
          <a:noFill/>
        </p:spPr>
        <p:txBody>
          <a:bodyPr wrap="square" lIns="0" tIns="0" rIns="0" bIns="0" rtlCol="0">
            <a:spAutoFit/>
          </a:bodyPr>
          <a:lstStyle/>
          <a:p>
            <a:r>
              <a:rPr lang="en-US" sz="1000" dirty="0">
                <a:latin typeface="Arial" pitchFamily="34" charset="0"/>
                <a:cs typeface="Arial" pitchFamily="34" charset="0"/>
              </a:rPr>
              <a:t>2024 Lenovo Internal. All rights reserved.</a:t>
            </a:r>
          </a:p>
        </p:txBody>
      </p:sp>
      <p:grpSp>
        <p:nvGrpSpPr>
          <p:cNvPr id="14" name="Group 13">
            <a:extLst>
              <a:ext uri="{FF2B5EF4-FFF2-40B4-BE49-F238E27FC236}">
                <a16:creationId xmlns:a16="http://schemas.microsoft.com/office/drawing/2014/main" id="{B162ACE4-674E-4D71-8C04-476835CC1708}"/>
              </a:ext>
            </a:extLst>
          </p:cNvPr>
          <p:cNvGrpSpPr>
            <a:grpSpLocks noChangeAspect="1"/>
          </p:cNvGrpSpPr>
          <p:nvPr userDrawn="1"/>
        </p:nvGrpSpPr>
        <p:grpSpPr>
          <a:xfrm rot="16200000">
            <a:off x="9855467" y="2024677"/>
            <a:ext cx="3499241" cy="1167475"/>
            <a:chOff x="547688" y="952500"/>
            <a:chExt cx="12190413" cy="4067175"/>
          </a:xfrm>
        </p:grpSpPr>
        <p:sp>
          <p:nvSpPr>
            <p:cNvPr id="15" name="Rectangle 14">
              <a:extLst>
                <a:ext uri="{FF2B5EF4-FFF2-40B4-BE49-F238E27FC236}">
                  <a16:creationId xmlns:a16="http://schemas.microsoft.com/office/drawing/2014/main" id="{268D014B-3E62-402C-B8D2-F7ADB610E8CD}"/>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ABE3A10-30FE-4D80-9210-45E478063295}"/>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00D141DB-74E1-4BBD-A74A-B469564CD318}"/>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B849A63-727A-44E1-A785-BBDB9E7E683A}"/>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7BAA956E-BBA4-4B4E-A1A2-1FD12B20482E}"/>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C25C7AF9-A1E7-4FCD-812D-ECCF2487445C}"/>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492FCE74-DEFB-426A-B54E-A54871812AE6}"/>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6">
            <a:extLst>
              <a:ext uri="{FF2B5EF4-FFF2-40B4-BE49-F238E27FC236}">
                <a16:creationId xmlns:a16="http://schemas.microsoft.com/office/drawing/2014/main" id="{BC901244-DB99-4579-8EB2-5582B7C9D7B9}"/>
              </a:ext>
            </a:extLst>
          </p:cNvPr>
          <p:cNvSpPr>
            <a:spLocks noGrp="1"/>
          </p:cNvSpPr>
          <p:nvPr>
            <p:ph type="title" hasCustomPrompt="1"/>
          </p:nvPr>
        </p:nvSpPr>
        <p:spPr bwMode="gray">
          <a:xfrm>
            <a:off x="548639" y="2752436"/>
            <a:ext cx="9957816" cy="1605598"/>
          </a:xfrm>
          <a:prstGeom prst="rect">
            <a:avLst/>
          </a:prstGeom>
        </p:spPr>
        <p:txBody>
          <a:bodyPr lIns="0" tIns="0" rIns="0" bIns="0" anchor="ctr" anchorCtr="0"/>
          <a:lstStyle>
            <a:lvl1pPr marL="0" algn="l" defTabSz="1218987" rtl="0" eaLnBrk="1" latinLnBrk="0" hangingPunct="1">
              <a:lnSpc>
                <a:spcPts val="5000"/>
              </a:lnSpc>
              <a:spcBef>
                <a:spcPct val="0"/>
              </a:spcBef>
              <a:buNone/>
              <a:defRPr lang="en-US" sz="6000" b="1" kern="1200" cap="none" spc="-150" baseline="0" dirty="0">
                <a:solidFill>
                  <a:schemeClr val="tx1"/>
                </a:solidFill>
                <a:latin typeface="Arial" pitchFamily="34" charset="0"/>
                <a:ea typeface="+mn-ea"/>
                <a:cs typeface="Arial" pitchFamily="34" charset="0"/>
              </a:defRPr>
            </a:lvl1pPr>
          </a:lstStyle>
          <a:p>
            <a:r>
              <a:rPr lang="en-US" dirty="0"/>
              <a:t>Section header</a:t>
            </a:r>
          </a:p>
        </p:txBody>
      </p:sp>
      <p:sp>
        <p:nvSpPr>
          <p:cNvPr id="23" name="Text Placeholder 2">
            <a:extLst>
              <a:ext uri="{FF2B5EF4-FFF2-40B4-BE49-F238E27FC236}">
                <a16:creationId xmlns:a16="http://schemas.microsoft.com/office/drawing/2014/main" id="{BD476222-AAE6-4CFE-9274-8A6BB4545B47}"/>
              </a:ext>
            </a:extLst>
          </p:cNvPr>
          <p:cNvSpPr>
            <a:spLocks noGrp="1"/>
          </p:cNvSpPr>
          <p:nvPr>
            <p:ph type="body" idx="1" hasCustomPrompt="1"/>
          </p:nvPr>
        </p:nvSpPr>
        <p:spPr bwMode="white">
          <a:xfrm>
            <a:off x="540892" y="2290418"/>
            <a:ext cx="9957816" cy="462018"/>
          </a:xfrm>
          <a:prstGeom prst="rect">
            <a:avLst/>
          </a:prstGeom>
        </p:spPr>
        <p:txBody>
          <a:bodyPr lIns="0" tIns="0" rIns="0" bIns="0" anchor="b"/>
          <a:lstStyle>
            <a:lvl1pPr marL="0" indent="0">
              <a:lnSpc>
                <a:spcPts val="2400"/>
              </a:lnSpc>
              <a:spcBef>
                <a:spcPts val="0"/>
              </a:spcBef>
              <a:buNone/>
              <a:defRPr sz="2500" spc="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here</a:t>
            </a:r>
          </a:p>
        </p:txBody>
      </p:sp>
    </p:spTree>
    <p:extLst>
      <p:ext uri="{BB962C8B-B14F-4D97-AF65-F5344CB8AC3E}">
        <p14:creationId xmlns:p14="http://schemas.microsoft.com/office/powerpoint/2010/main" val="161866921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lide_Color">
    <p:bg>
      <p:bgPr>
        <a:solidFill>
          <a:schemeClr val="tx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A528FCF-65A1-4B76-B528-87D9B0FBE527}"/>
              </a:ext>
            </a:extLst>
          </p:cNvPr>
          <p:cNvGrpSpPr/>
          <p:nvPr userDrawn="1"/>
        </p:nvGrpSpPr>
        <p:grpSpPr>
          <a:xfrm>
            <a:off x="9390324" y="1007069"/>
            <a:ext cx="1965963" cy="1042086"/>
            <a:chOff x="4988072" y="501936"/>
            <a:chExt cx="1978802" cy="1051017"/>
          </a:xfrm>
          <a:solidFill>
            <a:schemeClr val="bg1"/>
          </a:solidFill>
        </p:grpSpPr>
        <p:sp>
          <p:nvSpPr>
            <p:cNvPr id="5" name="Freeform 5">
              <a:extLst>
                <a:ext uri="{FF2B5EF4-FFF2-40B4-BE49-F238E27FC236}">
                  <a16:creationId xmlns:a16="http://schemas.microsoft.com/office/drawing/2014/main" id="{E950DA20-7427-46C1-BEA5-8D227DE3EA00}"/>
                </a:ext>
              </a:extLst>
            </p:cNvPr>
            <p:cNvSpPr>
              <a:spLocks/>
            </p:cNvSpPr>
            <p:nvPr userDrawn="1"/>
          </p:nvSpPr>
          <p:spPr bwMode="auto">
            <a:xfrm>
              <a:off x="5559016" y="501936"/>
              <a:ext cx="218094" cy="282813"/>
            </a:xfrm>
            <a:custGeom>
              <a:avLst/>
              <a:gdLst>
                <a:gd name="T0" fmla="*/ 0 w 502"/>
                <a:gd name="T1" fmla="*/ 550 h 651"/>
                <a:gd name="T2" fmla="*/ 83 w 502"/>
                <a:gd name="T3" fmla="*/ 451 h 651"/>
                <a:gd name="T4" fmla="*/ 272 w 502"/>
                <a:gd name="T5" fmla="*/ 528 h 651"/>
                <a:gd name="T6" fmla="*/ 363 w 502"/>
                <a:gd name="T7" fmla="*/ 469 h 651"/>
                <a:gd name="T8" fmla="*/ 363 w 502"/>
                <a:gd name="T9" fmla="*/ 467 h 651"/>
                <a:gd name="T10" fmla="*/ 236 w 502"/>
                <a:gd name="T11" fmla="*/ 386 h 651"/>
                <a:gd name="T12" fmla="*/ 26 w 502"/>
                <a:gd name="T13" fmla="*/ 192 h 651"/>
                <a:gd name="T14" fmla="*/ 26 w 502"/>
                <a:gd name="T15" fmla="*/ 191 h 651"/>
                <a:gd name="T16" fmla="*/ 247 w 502"/>
                <a:gd name="T17" fmla="*/ 0 h 651"/>
                <a:gd name="T18" fmla="*/ 483 w 502"/>
                <a:gd name="T19" fmla="*/ 80 h 651"/>
                <a:gd name="T20" fmla="*/ 410 w 502"/>
                <a:gd name="T21" fmla="*/ 185 h 651"/>
                <a:gd name="T22" fmla="*/ 246 w 502"/>
                <a:gd name="T23" fmla="*/ 123 h 651"/>
                <a:gd name="T24" fmla="*/ 164 w 502"/>
                <a:gd name="T25" fmla="*/ 178 h 651"/>
                <a:gd name="T26" fmla="*/ 164 w 502"/>
                <a:gd name="T27" fmla="*/ 180 h 651"/>
                <a:gd name="T28" fmla="*/ 301 w 502"/>
                <a:gd name="T29" fmla="*/ 263 h 651"/>
                <a:gd name="T30" fmla="*/ 502 w 502"/>
                <a:gd name="T31" fmla="*/ 453 h 651"/>
                <a:gd name="T32" fmla="*/ 502 w 502"/>
                <a:gd name="T33" fmla="*/ 455 h 651"/>
                <a:gd name="T34" fmla="*/ 269 w 502"/>
                <a:gd name="T35" fmla="*/ 651 h 651"/>
                <a:gd name="T36" fmla="*/ 0 w 502"/>
                <a:gd name="T37" fmla="*/ 55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2" h="651">
                  <a:moveTo>
                    <a:pt x="0" y="550"/>
                  </a:moveTo>
                  <a:cubicBezTo>
                    <a:pt x="83" y="451"/>
                    <a:pt x="83" y="451"/>
                    <a:pt x="83" y="451"/>
                  </a:cubicBezTo>
                  <a:cubicBezTo>
                    <a:pt x="140" y="498"/>
                    <a:pt x="200" y="528"/>
                    <a:pt x="272" y="528"/>
                  </a:cubicBezTo>
                  <a:cubicBezTo>
                    <a:pt x="329" y="528"/>
                    <a:pt x="363" y="506"/>
                    <a:pt x="363" y="469"/>
                  </a:cubicBezTo>
                  <a:cubicBezTo>
                    <a:pt x="363" y="467"/>
                    <a:pt x="363" y="467"/>
                    <a:pt x="363" y="467"/>
                  </a:cubicBezTo>
                  <a:cubicBezTo>
                    <a:pt x="363" y="431"/>
                    <a:pt x="342" y="413"/>
                    <a:pt x="236" y="386"/>
                  </a:cubicBezTo>
                  <a:cubicBezTo>
                    <a:pt x="108" y="354"/>
                    <a:pt x="26" y="318"/>
                    <a:pt x="26" y="192"/>
                  </a:cubicBezTo>
                  <a:cubicBezTo>
                    <a:pt x="26" y="191"/>
                    <a:pt x="26" y="191"/>
                    <a:pt x="26" y="191"/>
                  </a:cubicBezTo>
                  <a:cubicBezTo>
                    <a:pt x="26" y="76"/>
                    <a:pt x="118" y="0"/>
                    <a:pt x="247" y="0"/>
                  </a:cubicBezTo>
                  <a:cubicBezTo>
                    <a:pt x="340" y="0"/>
                    <a:pt x="419" y="29"/>
                    <a:pt x="483" y="80"/>
                  </a:cubicBezTo>
                  <a:cubicBezTo>
                    <a:pt x="410" y="185"/>
                    <a:pt x="410" y="185"/>
                    <a:pt x="410" y="185"/>
                  </a:cubicBezTo>
                  <a:cubicBezTo>
                    <a:pt x="354" y="146"/>
                    <a:pt x="299" y="123"/>
                    <a:pt x="246" y="123"/>
                  </a:cubicBezTo>
                  <a:cubicBezTo>
                    <a:pt x="192" y="123"/>
                    <a:pt x="164" y="147"/>
                    <a:pt x="164" y="178"/>
                  </a:cubicBezTo>
                  <a:cubicBezTo>
                    <a:pt x="164" y="180"/>
                    <a:pt x="164" y="180"/>
                    <a:pt x="164" y="180"/>
                  </a:cubicBezTo>
                  <a:cubicBezTo>
                    <a:pt x="164" y="221"/>
                    <a:pt x="191" y="235"/>
                    <a:pt x="301" y="263"/>
                  </a:cubicBezTo>
                  <a:cubicBezTo>
                    <a:pt x="429" y="297"/>
                    <a:pt x="502" y="343"/>
                    <a:pt x="502" y="453"/>
                  </a:cubicBezTo>
                  <a:cubicBezTo>
                    <a:pt x="502" y="455"/>
                    <a:pt x="502" y="455"/>
                    <a:pt x="502" y="455"/>
                  </a:cubicBezTo>
                  <a:cubicBezTo>
                    <a:pt x="502" y="581"/>
                    <a:pt x="406" y="651"/>
                    <a:pt x="269" y="651"/>
                  </a:cubicBezTo>
                  <a:cubicBezTo>
                    <a:pt x="173" y="651"/>
                    <a:pt x="76" y="618"/>
                    <a:pt x="0" y="5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1E66A364-6FA3-44DA-A21C-9F26B5A3F953}"/>
                </a:ext>
              </a:extLst>
            </p:cNvPr>
            <p:cNvSpPr>
              <a:spLocks/>
            </p:cNvSpPr>
            <p:nvPr userDrawn="1"/>
          </p:nvSpPr>
          <p:spPr bwMode="auto">
            <a:xfrm>
              <a:off x="5791295" y="566212"/>
              <a:ext cx="322264" cy="214547"/>
            </a:xfrm>
            <a:custGeom>
              <a:avLst/>
              <a:gdLst>
                <a:gd name="T0" fmla="*/ 0 w 741"/>
                <a:gd name="T1" fmla="*/ 9 h 494"/>
                <a:gd name="T2" fmla="*/ 138 w 741"/>
                <a:gd name="T3" fmla="*/ 9 h 494"/>
                <a:gd name="T4" fmla="*/ 138 w 741"/>
                <a:gd name="T5" fmla="*/ 78 h 494"/>
                <a:gd name="T6" fmla="*/ 281 w 741"/>
                <a:gd name="T7" fmla="*/ 0 h 494"/>
                <a:gd name="T8" fmla="*/ 418 w 741"/>
                <a:gd name="T9" fmla="*/ 77 h 494"/>
                <a:gd name="T10" fmla="*/ 577 w 741"/>
                <a:gd name="T11" fmla="*/ 0 h 494"/>
                <a:gd name="T12" fmla="*/ 741 w 741"/>
                <a:gd name="T13" fmla="*/ 178 h 494"/>
                <a:gd name="T14" fmla="*/ 741 w 741"/>
                <a:gd name="T15" fmla="*/ 494 h 494"/>
                <a:gd name="T16" fmla="*/ 603 w 741"/>
                <a:gd name="T17" fmla="*/ 494 h 494"/>
                <a:gd name="T18" fmla="*/ 603 w 741"/>
                <a:gd name="T19" fmla="*/ 224 h 494"/>
                <a:gd name="T20" fmla="*/ 523 w 741"/>
                <a:gd name="T21" fmla="*/ 125 h 494"/>
                <a:gd name="T22" fmla="*/ 439 w 741"/>
                <a:gd name="T23" fmla="*/ 224 h 494"/>
                <a:gd name="T24" fmla="*/ 439 w 741"/>
                <a:gd name="T25" fmla="*/ 494 h 494"/>
                <a:gd name="T26" fmla="*/ 302 w 741"/>
                <a:gd name="T27" fmla="*/ 494 h 494"/>
                <a:gd name="T28" fmla="*/ 302 w 741"/>
                <a:gd name="T29" fmla="*/ 224 h 494"/>
                <a:gd name="T30" fmla="*/ 221 w 741"/>
                <a:gd name="T31" fmla="*/ 125 h 494"/>
                <a:gd name="T32" fmla="*/ 138 w 741"/>
                <a:gd name="T33" fmla="*/ 224 h 494"/>
                <a:gd name="T34" fmla="*/ 138 w 741"/>
                <a:gd name="T35" fmla="*/ 494 h 494"/>
                <a:gd name="T36" fmla="*/ 0 w 741"/>
                <a:gd name="T37" fmla="*/ 494 h 494"/>
                <a:gd name="T38" fmla="*/ 0 w 741"/>
                <a:gd name="T39"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494">
                  <a:moveTo>
                    <a:pt x="0" y="9"/>
                  </a:moveTo>
                  <a:cubicBezTo>
                    <a:pt x="138" y="9"/>
                    <a:pt x="138" y="9"/>
                    <a:pt x="138" y="9"/>
                  </a:cubicBezTo>
                  <a:cubicBezTo>
                    <a:pt x="138" y="78"/>
                    <a:pt x="138" y="78"/>
                    <a:pt x="138" y="78"/>
                  </a:cubicBezTo>
                  <a:cubicBezTo>
                    <a:pt x="170" y="37"/>
                    <a:pt x="211" y="0"/>
                    <a:pt x="281" y="0"/>
                  </a:cubicBezTo>
                  <a:cubicBezTo>
                    <a:pt x="344" y="0"/>
                    <a:pt x="392" y="28"/>
                    <a:pt x="418" y="77"/>
                  </a:cubicBezTo>
                  <a:cubicBezTo>
                    <a:pt x="460" y="27"/>
                    <a:pt x="511" y="0"/>
                    <a:pt x="577" y="0"/>
                  </a:cubicBezTo>
                  <a:cubicBezTo>
                    <a:pt x="679" y="0"/>
                    <a:pt x="741" y="62"/>
                    <a:pt x="741" y="178"/>
                  </a:cubicBezTo>
                  <a:cubicBezTo>
                    <a:pt x="741" y="494"/>
                    <a:pt x="741" y="494"/>
                    <a:pt x="741" y="494"/>
                  </a:cubicBezTo>
                  <a:cubicBezTo>
                    <a:pt x="603" y="494"/>
                    <a:pt x="603" y="494"/>
                    <a:pt x="603" y="494"/>
                  </a:cubicBezTo>
                  <a:cubicBezTo>
                    <a:pt x="603" y="224"/>
                    <a:pt x="603" y="224"/>
                    <a:pt x="603" y="224"/>
                  </a:cubicBezTo>
                  <a:cubicBezTo>
                    <a:pt x="603" y="159"/>
                    <a:pt x="574" y="125"/>
                    <a:pt x="523" y="125"/>
                  </a:cubicBezTo>
                  <a:cubicBezTo>
                    <a:pt x="471" y="125"/>
                    <a:pt x="439" y="159"/>
                    <a:pt x="439" y="224"/>
                  </a:cubicBezTo>
                  <a:cubicBezTo>
                    <a:pt x="439" y="494"/>
                    <a:pt x="439" y="494"/>
                    <a:pt x="439" y="494"/>
                  </a:cubicBezTo>
                  <a:cubicBezTo>
                    <a:pt x="302" y="494"/>
                    <a:pt x="302" y="494"/>
                    <a:pt x="302" y="494"/>
                  </a:cubicBezTo>
                  <a:cubicBezTo>
                    <a:pt x="302" y="224"/>
                    <a:pt x="302" y="224"/>
                    <a:pt x="302" y="224"/>
                  </a:cubicBezTo>
                  <a:cubicBezTo>
                    <a:pt x="302" y="159"/>
                    <a:pt x="273" y="125"/>
                    <a:pt x="221" y="125"/>
                  </a:cubicBezTo>
                  <a:cubicBezTo>
                    <a:pt x="170" y="125"/>
                    <a:pt x="138" y="159"/>
                    <a:pt x="138" y="224"/>
                  </a:cubicBezTo>
                  <a:cubicBezTo>
                    <a:pt x="138" y="494"/>
                    <a:pt x="138" y="494"/>
                    <a:pt x="138"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0EB87D4-584F-4884-9809-2618B5F0BE8E}"/>
                </a:ext>
              </a:extLst>
            </p:cNvPr>
            <p:cNvSpPr>
              <a:spLocks noEditPoints="1"/>
            </p:cNvSpPr>
            <p:nvPr userDrawn="1"/>
          </p:nvSpPr>
          <p:spPr bwMode="auto">
            <a:xfrm>
              <a:off x="6125971" y="567985"/>
              <a:ext cx="193713" cy="216764"/>
            </a:xfrm>
            <a:custGeom>
              <a:avLst/>
              <a:gdLst>
                <a:gd name="T0" fmla="*/ 0 w 446"/>
                <a:gd name="T1" fmla="*/ 351 h 499"/>
                <a:gd name="T2" fmla="*/ 0 w 446"/>
                <a:gd name="T3" fmla="*/ 349 h 499"/>
                <a:gd name="T4" fmla="*/ 195 w 446"/>
                <a:gd name="T5" fmla="*/ 194 h 499"/>
                <a:gd name="T6" fmla="*/ 314 w 446"/>
                <a:gd name="T7" fmla="*/ 214 h 499"/>
                <a:gd name="T8" fmla="*/ 314 w 446"/>
                <a:gd name="T9" fmla="*/ 206 h 499"/>
                <a:gd name="T10" fmla="*/ 210 w 446"/>
                <a:gd name="T11" fmla="*/ 117 h 499"/>
                <a:gd name="T12" fmla="*/ 76 w 446"/>
                <a:gd name="T13" fmla="*/ 144 h 499"/>
                <a:gd name="T14" fmla="*/ 42 w 446"/>
                <a:gd name="T15" fmla="*/ 39 h 499"/>
                <a:gd name="T16" fmla="*/ 230 w 446"/>
                <a:gd name="T17" fmla="*/ 0 h 499"/>
                <a:gd name="T18" fmla="*/ 394 w 446"/>
                <a:gd name="T19" fmla="*/ 54 h 499"/>
                <a:gd name="T20" fmla="*/ 446 w 446"/>
                <a:gd name="T21" fmla="*/ 209 h 499"/>
                <a:gd name="T22" fmla="*/ 446 w 446"/>
                <a:gd name="T23" fmla="*/ 490 h 499"/>
                <a:gd name="T24" fmla="*/ 313 w 446"/>
                <a:gd name="T25" fmla="*/ 490 h 499"/>
                <a:gd name="T26" fmla="*/ 313 w 446"/>
                <a:gd name="T27" fmla="*/ 438 h 499"/>
                <a:gd name="T28" fmla="*/ 166 w 446"/>
                <a:gd name="T29" fmla="*/ 499 h 499"/>
                <a:gd name="T30" fmla="*/ 0 w 446"/>
                <a:gd name="T31" fmla="*/ 351 h 499"/>
                <a:gd name="T32" fmla="*/ 316 w 446"/>
                <a:gd name="T33" fmla="*/ 319 h 499"/>
                <a:gd name="T34" fmla="*/ 316 w 446"/>
                <a:gd name="T35" fmla="*/ 295 h 499"/>
                <a:gd name="T36" fmla="*/ 228 w 446"/>
                <a:gd name="T37" fmla="*/ 277 h 499"/>
                <a:gd name="T38" fmla="*/ 133 w 446"/>
                <a:gd name="T39" fmla="*/ 344 h 499"/>
                <a:gd name="T40" fmla="*/ 133 w 446"/>
                <a:gd name="T41" fmla="*/ 346 h 499"/>
                <a:gd name="T42" fmla="*/ 208 w 446"/>
                <a:gd name="T43" fmla="*/ 404 h 499"/>
                <a:gd name="T44" fmla="*/ 316 w 446"/>
                <a:gd name="T45" fmla="*/ 3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499">
                  <a:moveTo>
                    <a:pt x="0" y="351"/>
                  </a:moveTo>
                  <a:cubicBezTo>
                    <a:pt x="0" y="349"/>
                    <a:pt x="0" y="349"/>
                    <a:pt x="0" y="349"/>
                  </a:cubicBezTo>
                  <a:cubicBezTo>
                    <a:pt x="0" y="243"/>
                    <a:pt x="80" y="194"/>
                    <a:pt x="195" y="194"/>
                  </a:cubicBezTo>
                  <a:cubicBezTo>
                    <a:pt x="244" y="194"/>
                    <a:pt x="280" y="202"/>
                    <a:pt x="314" y="214"/>
                  </a:cubicBezTo>
                  <a:cubicBezTo>
                    <a:pt x="314" y="206"/>
                    <a:pt x="314" y="206"/>
                    <a:pt x="314" y="206"/>
                  </a:cubicBezTo>
                  <a:cubicBezTo>
                    <a:pt x="314" y="149"/>
                    <a:pt x="279" y="117"/>
                    <a:pt x="210" y="117"/>
                  </a:cubicBezTo>
                  <a:cubicBezTo>
                    <a:pt x="157" y="117"/>
                    <a:pt x="120" y="127"/>
                    <a:pt x="76" y="144"/>
                  </a:cubicBezTo>
                  <a:cubicBezTo>
                    <a:pt x="42" y="39"/>
                    <a:pt x="42" y="39"/>
                    <a:pt x="42" y="39"/>
                  </a:cubicBezTo>
                  <a:cubicBezTo>
                    <a:pt x="95" y="15"/>
                    <a:pt x="147" y="0"/>
                    <a:pt x="230" y="0"/>
                  </a:cubicBezTo>
                  <a:cubicBezTo>
                    <a:pt x="305" y="0"/>
                    <a:pt x="359" y="20"/>
                    <a:pt x="394" y="54"/>
                  </a:cubicBezTo>
                  <a:cubicBezTo>
                    <a:pt x="430" y="90"/>
                    <a:pt x="446" y="144"/>
                    <a:pt x="446" y="209"/>
                  </a:cubicBezTo>
                  <a:cubicBezTo>
                    <a:pt x="446" y="490"/>
                    <a:pt x="446" y="490"/>
                    <a:pt x="446" y="490"/>
                  </a:cubicBezTo>
                  <a:cubicBezTo>
                    <a:pt x="313" y="490"/>
                    <a:pt x="313" y="490"/>
                    <a:pt x="313" y="490"/>
                  </a:cubicBezTo>
                  <a:cubicBezTo>
                    <a:pt x="313" y="438"/>
                    <a:pt x="313" y="438"/>
                    <a:pt x="313" y="438"/>
                  </a:cubicBezTo>
                  <a:cubicBezTo>
                    <a:pt x="280" y="475"/>
                    <a:pt x="233" y="499"/>
                    <a:pt x="166" y="499"/>
                  </a:cubicBezTo>
                  <a:cubicBezTo>
                    <a:pt x="75" y="499"/>
                    <a:pt x="0" y="447"/>
                    <a:pt x="0" y="351"/>
                  </a:cubicBezTo>
                  <a:close/>
                  <a:moveTo>
                    <a:pt x="316" y="319"/>
                  </a:moveTo>
                  <a:cubicBezTo>
                    <a:pt x="316" y="295"/>
                    <a:pt x="316" y="295"/>
                    <a:pt x="316" y="295"/>
                  </a:cubicBezTo>
                  <a:cubicBezTo>
                    <a:pt x="292" y="284"/>
                    <a:pt x="262" y="277"/>
                    <a:pt x="228" y="277"/>
                  </a:cubicBezTo>
                  <a:cubicBezTo>
                    <a:pt x="169" y="277"/>
                    <a:pt x="133" y="300"/>
                    <a:pt x="133" y="344"/>
                  </a:cubicBezTo>
                  <a:cubicBezTo>
                    <a:pt x="133" y="346"/>
                    <a:pt x="133" y="346"/>
                    <a:pt x="133" y="346"/>
                  </a:cubicBezTo>
                  <a:cubicBezTo>
                    <a:pt x="133" y="383"/>
                    <a:pt x="164" y="404"/>
                    <a:pt x="208" y="404"/>
                  </a:cubicBezTo>
                  <a:cubicBezTo>
                    <a:pt x="272" y="404"/>
                    <a:pt x="316" y="369"/>
                    <a:pt x="316" y="3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51E8447-9E0F-4D78-B1FD-2CADDD35003E}"/>
                </a:ext>
              </a:extLst>
            </p:cNvPr>
            <p:cNvSpPr>
              <a:spLocks/>
            </p:cNvSpPr>
            <p:nvPr userDrawn="1"/>
          </p:nvSpPr>
          <p:spPr bwMode="auto">
            <a:xfrm>
              <a:off x="6336529" y="564438"/>
              <a:ext cx="127665"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D7E48906-CF13-457A-BF96-6C8E5166477C}"/>
                </a:ext>
              </a:extLst>
            </p:cNvPr>
            <p:cNvSpPr>
              <a:spLocks/>
            </p:cNvSpPr>
            <p:nvPr userDrawn="1"/>
          </p:nvSpPr>
          <p:spPr bwMode="auto">
            <a:xfrm>
              <a:off x="6475719" y="516121"/>
              <a:ext cx="134757" cy="268184"/>
            </a:xfrm>
            <a:custGeom>
              <a:avLst/>
              <a:gdLst>
                <a:gd name="T0" fmla="*/ 58 w 310"/>
                <a:gd name="T1" fmla="*/ 472 h 617"/>
                <a:gd name="T2" fmla="*/ 58 w 310"/>
                <a:gd name="T3" fmla="*/ 242 h 617"/>
                <a:gd name="T4" fmla="*/ 0 w 310"/>
                <a:gd name="T5" fmla="*/ 242 h 617"/>
                <a:gd name="T6" fmla="*/ 0 w 310"/>
                <a:gd name="T7" fmla="*/ 124 h 617"/>
                <a:gd name="T8" fmla="*/ 58 w 310"/>
                <a:gd name="T9" fmla="*/ 124 h 617"/>
                <a:gd name="T10" fmla="*/ 58 w 310"/>
                <a:gd name="T11" fmla="*/ 0 h 617"/>
                <a:gd name="T12" fmla="*/ 196 w 310"/>
                <a:gd name="T13" fmla="*/ 0 h 617"/>
                <a:gd name="T14" fmla="*/ 196 w 310"/>
                <a:gd name="T15" fmla="*/ 124 h 617"/>
                <a:gd name="T16" fmla="*/ 310 w 310"/>
                <a:gd name="T17" fmla="*/ 124 h 617"/>
                <a:gd name="T18" fmla="*/ 310 w 310"/>
                <a:gd name="T19" fmla="*/ 242 h 617"/>
                <a:gd name="T20" fmla="*/ 196 w 310"/>
                <a:gd name="T21" fmla="*/ 242 h 617"/>
                <a:gd name="T22" fmla="*/ 196 w 310"/>
                <a:gd name="T23" fmla="*/ 449 h 617"/>
                <a:gd name="T24" fmla="*/ 240 w 310"/>
                <a:gd name="T25" fmla="*/ 496 h 617"/>
                <a:gd name="T26" fmla="*/ 308 w 310"/>
                <a:gd name="T27" fmla="*/ 479 h 617"/>
                <a:gd name="T28" fmla="*/ 308 w 310"/>
                <a:gd name="T29" fmla="*/ 589 h 617"/>
                <a:gd name="T30" fmla="*/ 199 w 310"/>
                <a:gd name="T31" fmla="*/ 617 h 617"/>
                <a:gd name="T32" fmla="*/ 58 w 310"/>
                <a:gd name="T33" fmla="*/ 47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7">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6" y="0"/>
                    <a:pt x="196" y="0"/>
                    <a:pt x="196" y="0"/>
                  </a:cubicBezTo>
                  <a:cubicBezTo>
                    <a:pt x="196" y="124"/>
                    <a:pt x="196" y="124"/>
                    <a:pt x="196" y="124"/>
                  </a:cubicBezTo>
                  <a:cubicBezTo>
                    <a:pt x="310" y="124"/>
                    <a:pt x="310" y="124"/>
                    <a:pt x="310" y="124"/>
                  </a:cubicBezTo>
                  <a:cubicBezTo>
                    <a:pt x="310" y="242"/>
                    <a:pt x="310" y="242"/>
                    <a:pt x="310" y="242"/>
                  </a:cubicBezTo>
                  <a:cubicBezTo>
                    <a:pt x="196" y="242"/>
                    <a:pt x="196" y="242"/>
                    <a:pt x="196" y="242"/>
                  </a:cubicBezTo>
                  <a:cubicBezTo>
                    <a:pt x="196" y="449"/>
                    <a:pt x="196" y="449"/>
                    <a:pt x="196" y="449"/>
                  </a:cubicBezTo>
                  <a:cubicBezTo>
                    <a:pt x="196" y="481"/>
                    <a:pt x="209" y="496"/>
                    <a:pt x="240" y="496"/>
                  </a:cubicBezTo>
                  <a:cubicBezTo>
                    <a:pt x="265" y="496"/>
                    <a:pt x="288" y="490"/>
                    <a:pt x="308" y="479"/>
                  </a:cubicBezTo>
                  <a:cubicBezTo>
                    <a:pt x="308" y="589"/>
                    <a:pt x="308" y="589"/>
                    <a:pt x="308" y="589"/>
                  </a:cubicBezTo>
                  <a:cubicBezTo>
                    <a:pt x="279" y="607"/>
                    <a:pt x="245" y="617"/>
                    <a:pt x="199" y="617"/>
                  </a:cubicBezTo>
                  <a:cubicBezTo>
                    <a:pt x="115" y="617"/>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EF43AC6D-7838-4F37-88E8-52FEBACFEE00}"/>
                </a:ext>
              </a:extLst>
            </p:cNvPr>
            <p:cNvSpPr>
              <a:spLocks noEditPoints="1"/>
            </p:cNvSpPr>
            <p:nvPr userDrawn="1"/>
          </p:nvSpPr>
          <p:spPr bwMode="auto">
            <a:xfrm>
              <a:off x="6618455" y="566212"/>
              <a:ext cx="207012" cy="219424"/>
            </a:xfrm>
            <a:custGeom>
              <a:avLst/>
              <a:gdLst>
                <a:gd name="T0" fmla="*/ 0 w 476"/>
                <a:gd name="T1" fmla="*/ 254 h 505"/>
                <a:gd name="T2" fmla="*/ 0 w 476"/>
                <a:gd name="T3" fmla="*/ 253 h 505"/>
                <a:gd name="T4" fmla="*/ 240 w 476"/>
                <a:gd name="T5" fmla="*/ 0 h 505"/>
                <a:gd name="T6" fmla="*/ 476 w 476"/>
                <a:gd name="T7" fmla="*/ 263 h 505"/>
                <a:gd name="T8" fmla="*/ 475 w 476"/>
                <a:gd name="T9" fmla="*/ 300 h 505"/>
                <a:gd name="T10" fmla="*/ 137 w 476"/>
                <a:gd name="T11" fmla="*/ 300 h 505"/>
                <a:gd name="T12" fmla="*/ 256 w 476"/>
                <a:gd name="T13" fmla="*/ 395 h 505"/>
                <a:gd name="T14" fmla="*/ 373 w 476"/>
                <a:gd name="T15" fmla="*/ 345 h 505"/>
                <a:gd name="T16" fmla="*/ 452 w 476"/>
                <a:gd name="T17" fmla="*/ 415 h 505"/>
                <a:gd name="T18" fmla="*/ 254 w 476"/>
                <a:gd name="T19" fmla="*/ 505 h 505"/>
                <a:gd name="T20" fmla="*/ 0 w 476"/>
                <a:gd name="T21" fmla="*/ 254 h 505"/>
                <a:gd name="T22" fmla="*/ 342 w 476"/>
                <a:gd name="T23" fmla="*/ 214 h 505"/>
                <a:gd name="T24" fmla="*/ 240 w 476"/>
                <a:gd name="T25" fmla="*/ 111 h 505"/>
                <a:gd name="T26" fmla="*/ 135 w 476"/>
                <a:gd name="T27" fmla="*/ 214 h 505"/>
                <a:gd name="T28" fmla="*/ 342 w 476"/>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05">
                  <a:moveTo>
                    <a:pt x="0" y="254"/>
                  </a:moveTo>
                  <a:cubicBezTo>
                    <a:pt x="0" y="253"/>
                    <a:pt x="0" y="253"/>
                    <a:pt x="0" y="253"/>
                  </a:cubicBezTo>
                  <a:cubicBezTo>
                    <a:pt x="0" y="114"/>
                    <a:pt x="99" y="0"/>
                    <a:pt x="240" y="0"/>
                  </a:cubicBezTo>
                  <a:cubicBezTo>
                    <a:pt x="402" y="0"/>
                    <a:pt x="476" y="126"/>
                    <a:pt x="476" y="263"/>
                  </a:cubicBezTo>
                  <a:cubicBezTo>
                    <a:pt x="476"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2" y="214"/>
                  </a:moveTo>
                  <a:cubicBezTo>
                    <a:pt x="334" y="152"/>
                    <a:pt x="298" y="111"/>
                    <a:pt x="240" y="111"/>
                  </a:cubicBezTo>
                  <a:cubicBezTo>
                    <a:pt x="183" y="111"/>
                    <a:pt x="146" y="151"/>
                    <a:pt x="135" y="214"/>
                  </a:cubicBezTo>
                  <a:lnTo>
                    <a:pt x="342"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25B0672-DE59-4ECA-B0E7-B790066891FB}"/>
                </a:ext>
              </a:extLst>
            </p:cNvPr>
            <p:cNvSpPr>
              <a:spLocks/>
            </p:cNvSpPr>
            <p:nvPr userDrawn="1"/>
          </p:nvSpPr>
          <p:spPr bwMode="auto">
            <a:xfrm>
              <a:off x="6837879" y="564438"/>
              <a:ext cx="127221"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48436D55-7005-4378-814F-D44CFE979F88}"/>
                </a:ext>
              </a:extLst>
            </p:cNvPr>
            <p:cNvSpPr>
              <a:spLocks/>
            </p:cNvSpPr>
            <p:nvPr userDrawn="1"/>
          </p:nvSpPr>
          <p:spPr bwMode="auto">
            <a:xfrm>
              <a:off x="4988072" y="888476"/>
              <a:ext cx="134757" cy="268628"/>
            </a:xfrm>
            <a:custGeom>
              <a:avLst/>
              <a:gdLst>
                <a:gd name="T0" fmla="*/ 58 w 310"/>
                <a:gd name="T1" fmla="*/ 472 h 618"/>
                <a:gd name="T2" fmla="*/ 58 w 310"/>
                <a:gd name="T3" fmla="*/ 242 h 618"/>
                <a:gd name="T4" fmla="*/ 0 w 310"/>
                <a:gd name="T5" fmla="*/ 242 h 618"/>
                <a:gd name="T6" fmla="*/ 0 w 310"/>
                <a:gd name="T7" fmla="*/ 124 h 618"/>
                <a:gd name="T8" fmla="*/ 58 w 310"/>
                <a:gd name="T9" fmla="*/ 124 h 618"/>
                <a:gd name="T10" fmla="*/ 58 w 310"/>
                <a:gd name="T11" fmla="*/ 0 h 618"/>
                <a:gd name="T12" fmla="*/ 195 w 310"/>
                <a:gd name="T13" fmla="*/ 0 h 618"/>
                <a:gd name="T14" fmla="*/ 195 w 310"/>
                <a:gd name="T15" fmla="*/ 124 h 618"/>
                <a:gd name="T16" fmla="*/ 310 w 310"/>
                <a:gd name="T17" fmla="*/ 124 h 618"/>
                <a:gd name="T18" fmla="*/ 310 w 310"/>
                <a:gd name="T19" fmla="*/ 242 h 618"/>
                <a:gd name="T20" fmla="*/ 195 w 310"/>
                <a:gd name="T21" fmla="*/ 242 h 618"/>
                <a:gd name="T22" fmla="*/ 195 w 310"/>
                <a:gd name="T23" fmla="*/ 449 h 618"/>
                <a:gd name="T24" fmla="*/ 240 w 310"/>
                <a:gd name="T25" fmla="*/ 496 h 618"/>
                <a:gd name="T26" fmla="*/ 308 w 310"/>
                <a:gd name="T27" fmla="*/ 479 h 618"/>
                <a:gd name="T28" fmla="*/ 308 w 310"/>
                <a:gd name="T29" fmla="*/ 590 h 618"/>
                <a:gd name="T30" fmla="*/ 199 w 310"/>
                <a:gd name="T31" fmla="*/ 618 h 618"/>
                <a:gd name="T32" fmla="*/ 58 w 310"/>
                <a:gd name="T33" fmla="*/ 47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8">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5" y="0"/>
                    <a:pt x="195" y="0"/>
                    <a:pt x="195" y="0"/>
                  </a:cubicBezTo>
                  <a:cubicBezTo>
                    <a:pt x="195" y="124"/>
                    <a:pt x="195" y="124"/>
                    <a:pt x="195" y="124"/>
                  </a:cubicBezTo>
                  <a:cubicBezTo>
                    <a:pt x="310" y="124"/>
                    <a:pt x="310" y="124"/>
                    <a:pt x="310" y="124"/>
                  </a:cubicBezTo>
                  <a:cubicBezTo>
                    <a:pt x="310" y="242"/>
                    <a:pt x="310" y="242"/>
                    <a:pt x="310" y="242"/>
                  </a:cubicBezTo>
                  <a:cubicBezTo>
                    <a:pt x="195" y="242"/>
                    <a:pt x="195" y="242"/>
                    <a:pt x="195" y="242"/>
                  </a:cubicBezTo>
                  <a:cubicBezTo>
                    <a:pt x="195" y="449"/>
                    <a:pt x="195" y="449"/>
                    <a:pt x="195" y="449"/>
                  </a:cubicBezTo>
                  <a:cubicBezTo>
                    <a:pt x="195" y="481"/>
                    <a:pt x="209" y="496"/>
                    <a:pt x="240" y="496"/>
                  </a:cubicBezTo>
                  <a:cubicBezTo>
                    <a:pt x="265" y="496"/>
                    <a:pt x="288" y="490"/>
                    <a:pt x="308" y="479"/>
                  </a:cubicBezTo>
                  <a:cubicBezTo>
                    <a:pt x="308" y="590"/>
                    <a:pt x="308" y="590"/>
                    <a:pt x="308" y="590"/>
                  </a:cubicBezTo>
                  <a:cubicBezTo>
                    <a:pt x="279" y="607"/>
                    <a:pt x="245" y="618"/>
                    <a:pt x="199" y="618"/>
                  </a:cubicBezTo>
                  <a:cubicBezTo>
                    <a:pt x="115" y="618"/>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E6A79EDF-5E61-4207-BE2D-FF92BBF8078B}"/>
                </a:ext>
              </a:extLst>
            </p:cNvPr>
            <p:cNvSpPr>
              <a:spLocks noEditPoints="1"/>
            </p:cNvSpPr>
            <p:nvPr userDrawn="1"/>
          </p:nvSpPr>
          <p:spPr bwMode="auto">
            <a:xfrm>
              <a:off x="5131251" y="938123"/>
              <a:ext cx="207455" cy="219867"/>
            </a:xfrm>
            <a:custGeom>
              <a:avLst/>
              <a:gdLst>
                <a:gd name="T0" fmla="*/ 0 w 477"/>
                <a:gd name="T1" fmla="*/ 254 h 505"/>
                <a:gd name="T2" fmla="*/ 0 w 477"/>
                <a:gd name="T3" fmla="*/ 253 h 505"/>
                <a:gd name="T4" fmla="*/ 240 w 477"/>
                <a:gd name="T5" fmla="*/ 0 h 505"/>
                <a:gd name="T6" fmla="*/ 477 w 477"/>
                <a:gd name="T7" fmla="*/ 263 h 505"/>
                <a:gd name="T8" fmla="*/ 475 w 477"/>
                <a:gd name="T9" fmla="*/ 300 h 505"/>
                <a:gd name="T10" fmla="*/ 137 w 477"/>
                <a:gd name="T11" fmla="*/ 300 h 505"/>
                <a:gd name="T12" fmla="*/ 256 w 477"/>
                <a:gd name="T13" fmla="*/ 395 h 505"/>
                <a:gd name="T14" fmla="*/ 373 w 477"/>
                <a:gd name="T15" fmla="*/ 345 h 505"/>
                <a:gd name="T16" fmla="*/ 452 w 477"/>
                <a:gd name="T17" fmla="*/ 415 h 505"/>
                <a:gd name="T18" fmla="*/ 254 w 477"/>
                <a:gd name="T19" fmla="*/ 505 h 505"/>
                <a:gd name="T20" fmla="*/ 0 w 477"/>
                <a:gd name="T21" fmla="*/ 254 h 505"/>
                <a:gd name="T22" fmla="*/ 343 w 477"/>
                <a:gd name="T23" fmla="*/ 214 h 505"/>
                <a:gd name="T24" fmla="*/ 240 w 477"/>
                <a:gd name="T25" fmla="*/ 111 h 505"/>
                <a:gd name="T26" fmla="*/ 135 w 477"/>
                <a:gd name="T27" fmla="*/ 214 h 505"/>
                <a:gd name="T28" fmla="*/ 343 w 477"/>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505">
                  <a:moveTo>
                    <a:pt x="0" y="254"/>
                  </a:moveTo>
                  <a:cubicBezTo>
                    <a:pt x="0" y="253"/>
                    <a:pt x="0" y="253"/>
                    <a:pt x="0" y="253"/>
                  </a:cubicBezTo>
                  <a:cubicBezTo>
                    <a:pt x="0" y="114"/>
                    <a:pt x="99" y="0"/>
                    <a:pt x="240" y="0"/>
                  </a:cubicBezTo>
                  <a:cubicBezTo>
                    <a:pt x="402" y="0"/>
                    <a:pt x="477" y="126"/>
                    <a:pt x="477" y="263"/>
                  </a:cubicBezTo>
                  <a:cubicBezTo>
                    <a:pt x="477"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3" y="214"/>
                  </a:moveTo>
                  <a:cubicBezTo>
                    <a:pt x="334" y="152"/>
                    <a:pt x="298" y="111"/>
                    <a:pt x="240" y="111"/>
                  </a:cubicBezTo>
                  <a:cubicBezTo>
                    <a:pt x="183" y="111"/>
                    <a:pt x="146" y="151"/>
                    <a:pt x="135" y="214"/>
                  </a:cubicBezTo>
                  <a:lnTo>
                    <a:pt x="34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E8FC2BE-83D2-4E89-84B1-6204300EF806}"/>
                </a:ext>
              </a:extLst>
            </p:cNvPr>
            <p:cNvSpPr>
              <a:spLocks/>
            </p:cNvSpPr>
            <p:nvPr userDrawn="1"/>
          </p:nvSpPr>
          <p:spPr bwMode="auto">
            <a:xfrm>
              <a:off x="5348015" y="938123"/>
              <a:ext cx="195486" cy="219867"/>
            </a:xfrm>
            <a:custGeom>
              <a:avLst/>
              <a:gdLst>
                <a:gd name="T0" fmla="*/ 0 w 450"/>
                <a:gd name="T1" fmla="*/ 254 h 505"/>
                <a:gd name="T2" fmla="*/ 0 w 450"/>
                <a:gd name="T3" fmla="*/ 253 h 505"/>
                <a:gd name="T4" fmla="*/ 254 w 450"/>
                <a:gd name="T5" fmla="*/ 0 h 505"/>
                <a:gd name="T6" fmla="*/ 448 w 450"/>
                <a:gd name="T7" fmla="*/ 82 h 505"/>
                <a:gd name="T8" fmla="*/ 363 w 450"/>
                <a:gd name="T9" fmla="*/ 172 h 505"/>
                <a:gd name="T10" fmla="*/ 253 w 450"/>
                <a:gd name="T11" fmla="*/ 119 h 505"/>
                <a:gd name="T12" fmla="*/ 135 w 450"/>
                <a:gd name="T13" fmla="*/ 251 h 505"/>
                <a:gd name="T14" fmla="*/ 135 w 450"/>
                <a:gd name="T15" fmla="*/ 253 h 505"/>
                <a:gd name="T16" fmla="*/ 258 w 450"/>
                <a:gd name="T17" fmla="*/ 387 h 505"/>
                <a:gd name="T18" fmla="*/ 370 w 450"/>
                <a:gd name="T19" fmla="*/ 335 h 505"/>
                <a:gd name="T20" fmla="*/ 450 w 450"/>
                <a:gd name="T21" fmla="*/ 416 h 505"/>
                <a:gd name="T22" fmla="*/ 252 w 450"/>
                <a:gd name="T23" fmla="*/ 505 h 505"/>
                <a:gd name="T24" fmla="*/ 0 w 450"/>
                <a:gd name="T25"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5">
                  <a:moveTo>
                    <a:pt x="0" y="254"/>
                  </a:moveTo>
                  <a:cubicBezTo>
                    <a:pt x="0" y="253"/>
                    <a:pt x="0" y="253"/>
                    <a:pt x="0" y="253"/>
                  </a:cubicBezTo>
                  <a:cubicBezTo>
                    <a:pt x="0" y="114"/>
                    <a:pt x="106" y="0"/>
                    <a:pt x="254" y="0"/>
                  </a:cubicBezTo>
                  <a:cubicBezTo>
                    <a:pt x="345" y="0"/>
                    <a:pt x="402" y="31"/>
                    <a:pt x="448" y="82"/>
                  </a:cubicBezTo>
                  <a:cubicBezTo>
                    <a:pt x="363" y="172"/>
                    <a:pt x="363" y="172"/>
                    <a:pt x="363" y="172"/>
                  </a:cubicBezTo>
                  <a:cubicBezTo>
                    <a:pt x="333" y="139"/>
                    <a:pt x="302" y="119"/>
                    <a:pt x="253" y="119"/>
                  </a:cubicBezTo>
                  <a:cubicBezTo>
                    <a:pt x="184" y="119"/>
                    <a:pt x="135" y="179"/>
                    <a:pt x="135" y="251"/>
                  </a:cubicBezTo>
                  <a:cubicBezTo>
                    <a:pt x="135" y="253"/>
                    <a:pt x="135" y="253"/>
                    <a:pt x="135" y="253"/>
                  </a:cubicBezTo>
                  <a:cubicBezTo>
                    <a:pt x="135" y="327"/>
                    <a:pt x="183" y="387"/>
                    <a:pt x="258" y="387"/>
                  </a:cubicBezTo>
                  <a:cubicBezTo>
                    <a:pt x="305" y="387"/>
                    <a:pt x="336" y="367"/>
                    <a:pt x="370" y="335"/>
                  </a:cubicBezTo>
                  <a:cubicBezTo>
                    <a:pt x="450" y="416"/>
                    <a:pt x="450" y="416"/>
                    <a:pt x="450" y="416"/>
                  </a:cubicBezTo>
                  <a:cubicBezTo>
                    <a:pt x="403" y="468"/>
                    <a:pt x="349" y="505"/>
                    <a:pt x="252" y="505"/>
                  </a:cubicBezTo>
                  <a:cubicBezTo>
                    <a:pt x="106" y="505"/>
                    <a:pt x="0" y="393"/>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20BF9710-84EF-48F3-83AC-79B8578452FF}"/>
                </a:ext>
              </a:extLst>
            </p:cNvPr>
            <p:cNvSpPr>
              <a:spLocks/>
            </p:cNvSpPr>
            <p:nvPr userDrawn="1"/>
          </p:nvSpPr>
          <p:spPr bwMode="auto">
            <a:xfrm>
              <a:off x="5553254" y="866312"/>
              <a:ext cx="193270" cy="286802"/>
            </a:xfrm>
            <a:custGeom>
              <a:avLst/>
              <a:gdLst>
                <a:gd name="T0" fmla="*/ 0 w 445"/>
                <a:gd name="T1" fmla="*/ 0 h 660"/>
                <a:gd name="T2" fmla="*/ 138 w 445"/>
                <a:gd name="T3" fmla="*/ 0 h 660"/>
                <a:gd name="T4" fmla="*/ 138 w 445"/>
                <a:gd name="T5" fmla="*/ 244 h 660"/>
                <a:gd name="T6" fmla="*/ 280 w 445"/>
                <a:gd name="T7" fmla="*/ 166 h 660"/>
                <a:gd name="T8" fmla="*/ 445 w 445"/>
                <a:gd name="T9" fmla="*/ 346 h 660"/>
                <a:gd name="T10" fmla="*/ 445 w 445"/>
                <a:gd name="T11" fmla="*/ 660 h 660"/>
                <a:gd name="T12" fmla="*/ 307 w 445"/>
                <a:gd name="T13" fmla="*/ 660 h 660"/>
                <a:gd name="T14" fmla="*/ 307 w 445"/>
                <a:gd name="T15" fmla="*/ 390 h 660"/>
                <a:gd name="T16" fmla="*/ 224 w 445"/>
                <a:gd name="T17" fmla="*/ 291 h 660"/>
                <a:gd name="T18" fmla="*/ 138 w 445"/>
                <a:gd name="T19" fmla="*/ 390 h 660"/>
                <a:gd name="T20" fmla="*/ 138 w 445"/>
                <a:gd name="T21" fmla="*/ 660 h 660"/>
                <a:gd name="T22" fmla="*/ 0 w 445"/>
                <a:gd name="T23" fmla="*/ 660 h 660"/>
                <a:gd name="T24" fmla="*/ 0 w 445"/>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660">
                  <a:moveTo>
                    <a:pt x="0" y="0"/>
                  </a:moveTo>
                  <a:cubicBezTo>
                    <a:pt x="138" y="0"/>
                    <a:pt x="138" y="0"/>
                    <a:pt x="138" y="0"/>
                  </a:cubicBezTo>
                  <a:cubicBezTo>
                    <a:pt x="138" y="244"/>
                    <a:pt x="138" y="244"/>
                    <a:pt x="138" y="244"/>
                  </a:cubicBezTo>
                  <a:cubicBezTo>
                    <a:pt x="169" y="203"/>
                    <a:pt x="210" y="166"/>
                    <a:pt x="280" y="166"/>
                  </a:cubicBezTo>
                  <a:cubicBezTo>
                    <a:pt x="384" y="166"/>
                    <a:pt x="445" y="235"/>
                    <a:pt x="445" y="346"/>
                  </a:cubicBezTo>
                  <a:cubicBezTo>
                    <a:pt x="445" y="660"/>
                    <a:pt x="445" y="660"/>
                    <a:pt x="445" y="660"/>
                  </a:cubicBezTo>
                  <a:cubicBezTo>
                    <a:pt x="307" y="660"/>
                    <a:pt x="307" y="660"/>
                    <a:pt x="307" y="660"/>
                  </a:cubicBezTo>
                  <a:cubicBezTo>
                    <a:pt x="307" y="390"/>
                    <a:pt x="307" y="390"/>
                    <a:pt x="307" y="390"/>
                  </a:cubicBezTo>
                  <a:cubicBezTo>
                    <a:pt x="307" y="324"/>
                    <a:pt x="276" y="291"/>
                    <a:pt x="224" y="291"/>
                  </a:cubicBezTo>
                  <a:cubicBezTo>
                    <a:pt x="171" y="291"/>
                    <a:pt x="138" y="324"/>
                    <a:pt x="138" y="390"/>
                  </a:cubicBezTo>
                  <a:cubicBezTo>
                    <a:pt x="138" y="660"/>
                    <a:pt x="138" y="660"/>
                    <a:pt x="138" y="660"/>
                  </a:cubicBezTo>
                  <a:cubicBezTo>
                    <a:pt x="0" y="660"/>
                    <a:pt x="0" y="660"/>
                    <a:pt x="0" y="66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81617563-0E5D-4304-8347-94091B18C68E}"/>
                </a:ext>
              </a:extLst>
            </p:cNvPr>
            <p:cNvSpPr>
              <a:spLocks/>
            </p:cNvSpPr>
            <p:nvPr userDrawn="1"/>
          </p:nvSpPr>
          <p:spPr bwMode="auto">
            <a:xfrm>
              <a:off x="5762039" y="938123"/>
              <a:ext cx="192827" cy="214991"/>
            </a:xfrm>
            <a:custGeom>
              <a:avLst/>
              <a:gdLst>
                <a:gd name="T0" fmla="*/ 0 w 444"/>
                <a:gd name="T1" fmla="*/ 9 h 494"/>
                <a:gd name="T2" fmla="*/ 137 w 444"/>
                <a:gd name="T3" fmla="*/ 9 h 494"/>
                <a:gd name="T4" fmla="*/ 137 w 444"/>
                <a:gd name="T5" fmla="*/ 78 h 494"/>
                <a:gd name="T6" fmla="*/ 279 w 444"/>
                <a:gd name="T7" fmla="*/ 0 h 494"/>
                <a:gd name="T8" fmla="*/ 444 w 444"/>
                <a:gd name="T9" fmla="*/ 180 h 494"/>
                <a:gd name="T10" fmla="*/ 444 w 444"/>
                <a:gd name="T11" fmla="*/ 494 h 494"/>
                <a:gd name="T12" fmla="*/ 306 w 444"/>
                <a:gd name="T13" fmla="*/ 494 h 494"/>
                <a:gd name="T14" fmla="*/ 306 w 444"/>
                <a:gd name="T15" fmla="*/ 224 h 494"/>
                <a:gd name="T16" fmla="*/ 223 w 444"/>
                <a:gd name="T17" fmla="*/ 125 h 494"/>
                <a:gd name="T18" fmla="*/ 137 w 444"/>
                <a:gd name="T19" fmla="*/ 224 h 494"/>
                <a:gd name="T20" fmla="*/ 137 w 444"/>
                <a:gd name="T21" fmla="*/ 494 h 494"/>
                <a:gd name="T22" fmla="*/ 0 w 444"/>
                <a:gd name="T23" fmla="*/ 494 h 494"/>
                <a:gd name="T24" fmla="*/ 0 w 444"/>
                <a:gd name="T25"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94">
                  <a:moveTo>
                    <a:pt x="0" y="9"/>
                  </a:moveTo>
                  <a:cubicBezTo>
                    <a:pt x="137" y="9"/>
                    <a:pt x="137" y="9"/>
                    <a:pt x="137" y="9"/>
                  </a:cubicBezTo>
                  <a:cubicBezTo>
                    <a:pt x="137" y="78"/>
                    <a:pt x="137" y="78"/>
                    <a:pt x="137" y="78"/>
                  </a:cubicBezTo>
                  <a:cubicBezTo>
                    <a:pt x="169" y="37"/>
                    <a:pt x="210" y="0"/>
                    <a:pt x="279" y="0"/>
                  </a:cubicBezTo>
                  <a:cubicBezTo>
                    <a:pt x="383" y="0"/>
                    <a:pt x="444" y="69"/>
                    <a:pt x="444" y="180"/>
                  </a:cubicBezTo>
                  <a:cubicBezTo>
                    <a:pt x="444" y="494"/>
                    <a:pt x="444" y="494"/>
                    <a:pt x="444" y="494"/>
                  </a:cubicBezTo>
                  <a:cubicBezTo>
                    <a:pt x="306" y="494"/>
                    <a:pt x="306" y="494"/>
                    <a:pt x="306" y="494"/>
                  </a:cubicBezTo>
                  <a:cubicBezTo>
                    <a:pt x="306" y="224"/>
                    <a:pt x="306" y="224"/>
                    <a:pt x="306" y="224"/>
                  </a:cubicBezTo>
                  <a:cubicBezTo>
                    <a:pt x="306" y="158"/>
                    <a:pt x="276" y="125"/>
                    <a:pt x="223" y="125"/>
                  </a:cubicBezTo>
                  <a:cubicBezTo>
                    <a:pt x="171" y="125"/>
                    <a:pt x="137" y="158"/>
                    <a:pt x="137" y="224"/>
                  </a:cubicBezTo>
                  <a:cubicBezTo>
                    <a:pt x="137" y="494"/>
                    <a:pt x="137" y="494"/>
                    <a:pt x="137"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id="{644BF847-C98F-4D2F-A010-37D3A26D4B86}"/>
                </a:ext>
              </a:extLst>
            </p:cNvPr>
            <p:cNvSpPr>
              <a:spLocks noEditPoints="1"/>
            </p:cNvSpPr>
            <p:nvPr userDrawn="1"/>
          </p:nvSpPr>
          <p:spPr bwMode="auto">
            <a:xfrm>
              <a:off x="5967277" y="938123"/>
              <a:ext cx="228289" cy="219867"/>
            </a:xfrm>
            <a:custGeom>
              <a:avLst/>
              <a:gdLst>
                <a:gd name="T0" fmla="*/ 0 w 525"/>
                <a:gd name="T1" fmla="*/ 254 h 505"/>
                <a:gd name="T2" fmla="*/ 0 w 525"/>
                <a:gd name="T3" fmla="*/ 253 h 505"/>
                <a:gd name="T4" fmla="*/ 263 w 525"/>
                <a:gd name="T5" fmla="*/ 0 h 505"/>
                <a:gd name="T6" fmla="*/ 525 w 525"/>
                <a:gd name="T7" fmla="*/ 251 h 505"/>
                <a:gd name="T8" fmla="*/ 525 w 525"/>
                <a:gd name="T9" fmla="*/ 253 h 505"/>
                <a:gd name="T10" fmla="*/ 262 w 525"/>
                <a:gd name="T11" fmla="*/ 505 h 505"/>
                <a:gd name="T12" fmla="*/ 0 w 525"/>
                <a:gd name="T13" fmla="*/ 254 h 505"/>
                <a:gd name="T14" fmla="*/ 389 w 525"/>
                <a:gd name="T15" fmla="*/ 254 h 505"/>
                <a:gd name="T16" fmla="*/ 389 w 525"/>
                <a:gd name="T17" fmla="*/ 253 h 505"/>
                <a:gd name="T18" fmla="*/ 262 w 525"/>
                <a:gd name="T19" fmla="*/ 119 h 505"/>
                <a:gd name="T20" fmla="*/ 136 w 525"/>
                <a:gd name="T21" fmla="*/ 251 h 505"/>
                <a:gd name="T22" fmla="*/ 136 w 525"/>
                <a:gd name="T23" fmla="*/ 253 h 505"/>
                <a:gd name="T24" fmla="*/ 263 w 525"/>
                <a:gd name="T25" fmla="*/ 387 h 505"/>
                <a:gd name="T26" fmla="*/ 389 w 525"/>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5">
                  <a:moveTo>
                    <a:pt x="0" y="254"/>
                  </a:moveTo>
                  <a:cubicBezTo>
                    <a:pt x="0" y="253"/>
                    <a:pt x="0" y="253"/>
                    <a:pt x="0" y="253"/>
                  </a:cubicBezTo>
                  <a:cubicBezTo>
                    <a:pt x="0" y="113"/>
                    <a:pt x="112" y="0"/>
                    <a:pt x="263" y="0"/>
                  </a:cubicBezTo>
                  <a:cubicBezTo>
                    <a:pt x="414" y="0"/>
                    <a:pt x="525" y="111"/>
                    <a:pt x="525" y="251"/>
                  </a:cubicBezTo>
                  <a:cubicBezTo>
                    <a:pt x="525" y="253"/>
                    <a:pt x="525" y="253"/>
                    <a:pt x="525" y="253"/>
                  </a:cubicBezTo>
                  <a:cubicBezTo>
                    <a:pt x="525" y="392"/>
                    <a:pt x="413" y="505"/>
                    <a:pt x="262" y="505"/>
                  </a:cubicBezTo>
                  <a:cubicBezTo>
                    <a:pt x="111" y="505"/>
                    <a:pt x="0" y="394"/>
                    <a:pt x="0" y="254"/>
                  </a:cubicBezTo>
                  <a:close/>
                  <a:moveTo>
                    <a:pt x="389" y="254"/>
                  </a:moveTo>
                  <a:cubicBezTo>
                    <a:pt x="389" y="253"/>
                    <a:pt x="389" y="253"/>
                    <a:pt x="389" y="253"/>
                  </a:cubicBezTo>
                  <a:cubicBezTo>
                    <a:pt x="389" y="181"/>
                    <a:pt x="338" y="119"/>
                    <a:pt x="262" y="119"/>
                  </a:cubicBezTo>
                  <a:cubicBezTo>
                    <a:pt x="183" y="119"/>
                    <a:pt x="136" y="179"/>
                    <a:pt x="136" y="251"/>
                  </a:cubicBezTo>
                  <a:cubicBezTo>
                    <a:pt x="136" y="253"/>
                    <a:pt x="136" y="253"/>
                    <a:pt x="136" y="253"/>
                  </a:cubicBezTo>
                  <a:cubicBezTo>
                    <a:pt x="136" y="324"/>
                    <a:pt x="187" y="387"/>
                    <a:pt x="263" y="387"/>
                  </a:cubicBezTo>
                  <a:cubicBezTo>
                    <a:pt x="342" y="387"/>
                    <a:pt x="389" y="326"/>
                    <a:pt x="389"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a:extLst>
                <a:ext uri="{FF2B5EF4-FFF2-40B4-BE49-F238E27FC236}">
                  <a16:creationId xmlns:a16="http://schemas.microsoft.com/office/drawing/2014/main" id="{424E75C9-AA44-4EC4-BB9E-BE47649AE0FB}"/>
                </a:ext>
              </a:extLst>
            </p:cNvPr>
            <p:cNvSpPr>
              <a:spLocks noChangeArrowheads="1"/>
            </p:cNvSpPr>
            <p:nvPr userDrawn="1"/>
          </p:nvSpPr>
          <p:spPr bwMode="auto">
            <a:xfrm>
              <a:off x="6207091" y="866312"/>
              <a:ext cx="59843" cy="2868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FEBDD19B-EA9E-403C-8765-67EC4F33220E}"/>
                </a:ext>
              </a:extLst>
            </p:cNvPr>
            <p:cNvSpPr>
              <a:spLocks noEditPoints="1"/>
            </p:cNvSpPr>
            <p:nvPr userDrawn="1"/>
          </p:nvSpPr>
          <p:spPr bwMode="auto">
            <a:xfrm>
              <a:off x="6278460" y="938123"/>
              <a:ext cx="228732" cy="219867"/>
            </a:xfrm>
            <a:custGeom>
              <a:avLst/>
              <a:gdLst>
                <a:gd name="T0" fmla="*/ 0 w 526"/>
                <a:gd name="T1" fmla="*/ 254 h 505"/>
                <a:gd name="T2" fmla="*/ 0 w 526"/>
                <a:gd name="T3" fmla="*/ 253 h 505"/>
                <a:gd name="T4" fmla="*/ 264 w 526"/>
                <a:gd name="T5" fmla="*/ 0 h 505"/>
                <a:gd name="T6" fmla="*/ 526 w 526"/>
                <a:gd name="T7" fmla="*/ 251 h 505"/>
                <a:gd name="T8" fmla="*/ 526 w 526"/>
                <a:gd name="T9" fmla="*/ 253 h 505"/>
                <a:gd name="T10" fmla="*/ 262 w 526"/>
                <a:gd name="T11" fmla="*/ 505 h 505"/>
                <a:gd name="T12" fmla="*/ 0 w 526"/>
                <a:gd name="T13" fmla="*/ 254 h 505"/>
                <a:gd name="T14" fmla="*/ 390 w 526"/>
                <a:gd name="T15" fmla="*/ 254 h 505"/>
                <a:gd name="T16" fmla="*/ 390 w 526"/>
                <a:gd name="T17" fmla="*/ 253 h 505"/>
                <a:gd name="T18" fmla="*/ 262 w 526"/>
                <a:gd name="T19" fmla="*/ 119 h 505"/>
                <a:gd name="T20" fmla="*/ 136 w 526"/>
                <a:gd name="T21" fmla="*/ 251 h 505"/>
                <a:gd name="T22" fmla="*/ 136 w 526"/>
                <a:gd name="T23" fmla="*/ 253 h 505"/>
                <a:gd name="T24" fmla="*/ 264 w 526"/>
                <a:gd name="T25" fmla="*/ 387 h 505"/>
                <a:gd name="T26" fmla="*/ 390 w 526"/>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505">
                  <a:moveTo>
                    <a:pt x="0" y="254"/>
                  </a:moveTo>
                  <a:cubicBezTo>
                    <a:pt x="0" y="253"/>
                    <a:pt x="0" y="253"/>
                    <a:pt x="0" y="253"/>
                  </a:cubicBezTo>
                  <a:cubicBezTo>
                    <a:pt x="0" y="113"/>
                    <a:pt x="113" y="0"/>
                    <a:pt x="264" y="0"/>
                  </a:cubicBezTo>
                  <a:cubicBezTo>
                    <a:pt x="414" y="0"/>
                    <a:pt x="526" y="111"/>
                    <a:pt x="526" y="251"/>
                  </a:cubicBezTo>
                  <a:cubicBezTo>
                    <a:pt x="526" y="253"/>
                    <a:pt x="526" y="253"/>
                    <a:pt x="526" y="253"/>
                  </a:cubicBezTo>
                  <a:cubicBezTo>
                    <a:pt x="526" y="392"/>
                    <a:pt x="413" y="505"/>
                    <a:pt x="262" y="505"/>
                  </a:cubicBezTo>
                  <a:cubicBezTo>
                    <a:pt x="112" y="505"/>
                    <a:pt x="0" y="394"/>
                    <a:pt x="0" y="254"/>
                  </a:cubicBezTo>
                  <a:close/>
                  <a:moveTo>
                    <a:pt x="390" y="254"/>
                  </a:moveTo>
                  <a:cubicBezTo>
                    <a:pt x="390" y="253"/>
                    <a:pt x="390" y="253"/>
                    <a:pt x="390" y="253"/>
                  </a:cubicBezTo>
                  <a:cubicBezTo>
                    <a:pt x="390" y="181"/>
                    <a:pt x="338" y="119"/>
                    <a:pt x="262" y="119"/>
                  </a:cubicBezTo>
                  <a:cubicBezTo>
                    <a:pt x="183" y="119"/>
                    <a:pt x="136" y="179"/>
                    <a:pt x="136" y="251"/>
                  </a:cubicBezTo>
                  <a:cubicBezTo>
                    <a:pt x="136" y="253"/>
                    <a:pt x="136" y="253"/>
                    <a:pt x="136" y="253"/>
                  </a:cubicBezTo>
                  <a:cubicBezTo>
                    <a:pt x="136" y="324"/>
                    <a:pt x="188" y="387"/>
                    <a:pt x="264" y="387"/>
                  </a:cubicBezTo>
                  <a:cubicBezTo>
                    <a:pt x="343" y="387"/>
                    <a:pt x="390" y="326"/>
                    <a:pt x="39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7A373CE5-CD38-4DAB-8B96-B0968C2DF035}"/>
                </a:ext>
              </a:extLst>
            </p:cNvPr>
            <p:cNvSpPr>
              <a:spLocks noEditPoints="1"/>
            </p:cNvSpPr>
            <p:nvPr userDrawn="1"/>
          </p:nvSpPr>
          <p:spPr bwMode="auto">
            <a:xfrm>
              <a:off x="6516057" y="938123"/>
              <a:ext cx="221197" cy="278823"/>
            </a:xfrm>
            <a:custGeom>
              <a:avLst/>
              <a:gdLst>
                <a:gd name="T0" fmla="*/ 24 w 509"/>
                <a:gd name="T1" fmla="*/ 590 h 641"/>
                <a:gd name="T2" fmla="*/ 71 w 509"/>
                <a:gd name="T3" fmla="*/ 487 h 641"/>
                <a:gd name="T4" fmla="*/ 235 w 509"/>
                <a:gd name="T5" fmla="*/ 531 h 641"/>
                <a:gd name="T6" fmla="*/ 373 w 509"/>
                <a:gd name="T7" fmla="*/ 399 h 641"/>
                <a:gd name="T8" fmla="*/ 373 w 509"/>
                <a:gd name="T9" fmla="*/ 376 h 641"/>
                <a:gd name="T10" fmla="*/ 215 w 509"/>
                <a:gd name="T11" fmla="*/ 454 h 641"/>
                <a:gd name="T12" fmla="*/ 0 w 509"/>
                <a:gd name="T13" fmla="*/ 228 h 641"/>
                <a:gd name="T14" fmla="*/ 0 w 509"/>
                <a:gd name="T15" fmla="*/ 226 h 641"/>
                <a:gd name="T16" fmla="*/ 215 w 509"/>
                <a:gd name="T17" fmla="*/ 0 h 641"/>
                <a:gd name="T18" fmla="*/ 372 w 509"/>
                <a:gd name="T19" fmla="*/ 72 h 641"/>
                <a:gd name="T20" fmla="*/ 372 w 509"/>
                <a:gd name="T21" fmla="*/ 9 h 641"/>
                <a:gd name="T22" fmla="*/ 509 w 509"/>
                <a:gd name="T23" fmla="*/ 9 h 641"/>
                <a:gd name="T24" fmla="*/ 509 w 509"/>
                <a:gd name="T25" fmla="*/ 385 h 641"/>
                <a:gd name="T26" fmla="*/ 448 w 509"/>
                <a:gd name="T27" fmla="*/ 576 h 641"/>
                <a:gd name="T28" fmla="*/ 239 w 509"/>
                <a:gd name="T29" fmla="*/ 641 h 641"/>
                <a:gd name="T30" fmla="*/ 24 w 509"/>
                <a:gd name="T31" fmla="*/ 590 h 641"/>
                <a:gd name="T32" fmla="*/ 373 w 509"/>
                <a:gd name="T33" fmla="*/ 228 h 641"/>
                <a:gd name="T34" fmla="*/ 373 w 509"/>
                <a:gd name="T35" fmla="*/ 226 h 641"/>
                <a:gd name="T36" fmla="*/ 255 w 509"/>
                <a:gd name="T37" fmla="*/ 114 h 641"/>
                <a:gd name="T38" fmla="*/ 137 w 509"/>
                <a:gd name="T39" fmla="*/ 226 h 641"/>
                <a:gd name="T40" fmla="*/ 137 w 509"/>
                <a:gd name="T41" fmla="*/ 228 h 641"/>
                <a:gd name="T42" fmla="*/ 255 w 509"/>
                <a:gd name="T43" fmla="*/ 340 h 641"/>
                <a:gd name="T44" fmla="*/ 373 w 509"/>
                <a:gd name="T45" fmla="*/ 2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9" h="641">
                  <a:moveTo>
                    <a:pt x="24" y="590"/>
                  </a:moveTo>
                  <a:cubicBezTo>
                    <a:pt x="71" y="487"/>
                    <a:pt x="71" y="487"/>
                    <a:pt x="71" y="487"/>
                  </a:cubicBezTo>
                  <a:cubicBezTo>
                    <a:pt x="121" y="515"/>
                    <a:pt x="171" y="531"/>
                    <a:pt x="235" y="531"/>
                  </a:cubicBezTo>
                  <a:cubicBezTo>
                    <a:pt x="329" y="531"/>
                    <a:pt x="373" y="486"/>
                    <a:pt x="373" y="399"/>
                  </a:cubicBezTo>
                  <a:cubicBezTo>
                    <a:pt x="373" y="376"/>
                    <a:pt x="373" y="376"/>
                    <a:pt x="373" y="376"/>
                  </a:cubicBezTo>
                  <a:cubicBezTo>
                    <a:pt x="333" y="425"/>
                    <a:pt x="288" y="454"/>
                    <a:pt x="215" y="454"/>
                  </a:cubicBezTo>
                  <a:cubicBezTo>
                    <a:pt x="102" y="454"/>
                    <a:pt x="0" y="372"/>
                    <a:pt x="0" y="228"/>
                  </a:cubicBezTo>
                  <a:cubicBezTo>
                    <a:pt x="0" y="226"/>
                    <a:pt x="0" y="226"/>
                    <a:pt x="0" y="226"/>
                  </a:cubicBezTo>
                  <a:cubicBezTo>
                    <a:pt x="0" y="82"/>
                    <a:pt x="104" y="0"/>
                    <a:pt x="215" y="0"/>
                  </a:cubicBezTo>
                  <a:cubicBezTo>
                    <a:pt x="290" y="0"/>
                    <a:pt x="334" y="32"/>
                    <a:pt x="372" y="72"/>
                  </a:cubicBezTo>
                  <a:cubicBezTo>
                    <a:pt x="372" y="9"/>
                    <a:pt x="372" y="9"/>
                    <a:pt x="372" y="9"/>
                  </a:cubicBezTo>
                  <a:cubicBezTo>
                    <a:pt x="509" y="9"/>
                    <a:pt x="509" y="9"/>
                    <a:pt x="509" y="9"/>
                  </a:cubicBezTo>
                  <a:cubicBezTo>
                    <a:pt x="509" y="385"/>
                    <a:pt x="509" y="385"/>
                    <a:pt x="509" y="385"/>
                  </a:cubicBezTo>
                  <a:cubicBezTo>
                    <a:pt x="509" y="472"/>
                    <a:pt x="488" y="535"/>
                    <a:pt x="448" y="576"/>
                  </a:cubicBezTo>
                  <a:cubicBezTo>
                    <a:pt x="402" y="621"/>
                    <a:pt x="333" y="641"/>
                    <a:pt x="239" y="641"/>
                  </a:cubicBezTo>
                  <a:cubicBezTo>
                    <a:pt x="160" y="641"/>
                    <a:pt x="86" y="623"/>
                    <a:pt x="24" y="590"/>
                  </a:cubicBezTo>
                  <a:close/>
                  <a:moveTo>
                    <a:pt x="373" y="228"/>
                  </a:moveTo>
                  <a:cubicBezTo>
                    <a:pt x="373" y="226"/>
                    <a:pt x="373" y="226"/>
                    <a:pt x="373" y="226"/>
                  </a:cubicBezTo>
                  <a:cubicBezTo>
                    <a:pt x="373" y="160"/>
                    <a:pt x="322" y="114"/>
                    <a:pt x="255" y="114"/>
                  </a:cubicBezTo>
                  <a:cubicBezTo>
                    <a:pt x="188" y="114"/>
                    <a:pt x="137" y="160"/>
                    <a:pt x="137" y="226"/>
                  </a:cubicBezTo>
                  <a:cubicBezTo>
                    <a:pt x="137" y="228"/>
                    <a:pt x="137" y="228"/>
                    <a:pt x="137" y="228"/>
                  </a:cubicBezTo>
                  <a:cubicBezTo>
                    <a:pt x="137" y="295"/>
                    <a:pt x="188" y="340"/>
                    <a:pt x="255" y="340"/>
                  </a:cubicBezTo>
                  <a:cubicBezTo>
                    <a:pt x="322" y="340"/>
                    <a:pt x="373" y="294"/>
                    <a:pt x="373"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74D5EE84-9E16-4D88-9A9C-3A56ED3F3CF6}"/>
                </a:ext>
              </a:extLst>
            </p:cNvPr>
            <p:cNvSpPr>
              <a:spLocks/>
            </p:cNvSpPr>
            <p:nvPr userDrawn="1"/>
          </p:nvSpPr>
          <p:spPr bwMode="auto">
            <a:xfrm>
              <a:off x="6747450" y="942113"/>
              <a:ext cx="219424" cy="275277"/>
            </a:xfrm>
            <a:custGeom>
              <a:avLst/>
              <a:gdLst>
                <a:gd name="T0" fmla="*/ 362 w 505"/>
                <a:gd name="T1" fmla="*/ 0 h 633"/>
                <a:gd name="T2" fmla="*/ 505 w 505"/>
                <a:gd name="T3" fmla="*/ 0 h 633"/>
                <a:gd name="T4" fmla="*/ 319 w 505"/>
                <a:gd name="T5" fmla="*/ 497 h 633"/>
                <a:gd name="T6" fmla="*/ 159 w 505"/>
                <a:gd name="T7" fmla="*/ 633 h 633"/>
                <a:gd name="T8" fmla="*/ 37 w 505"/>
                <a:gd name="T9" fmla="*/ 599 h 633"/>
                <a:gd name="T10" fmla="*/ 83 w 505"/>
                <a:gd name="T11" fmla="*/ 500 h 633"/>
                <a:gd name="T12" fmla="*/ 142 w 505"/>
                <a:gd name="T13" fmla="*/ 519 h 633"/>
                <a:gd name="T14" fmla="*/ 190 w 505"/>
                <a:gd name="T15" fmla="*/ 487 h 633"/>
                <a:gd name="T16" fmla="*/ 0 w 505"/>
                <a:gd name="T17" fmla="*/ 0 h 633"/>
                <a:gd name="T18" fmla="*/ 146 w 505"/>
                <a:gd name="T19" fmla="*/ 0 h 633"/>
                <a:gd name="T20" fmla="*/ 256 w 505"/>
                <a:gd name="T21" fmla="*/ 331 h 633"/>
                <a:gd name="T22" fmla="*/ 362 w 505"/>
                <a:gd name="T2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633">
                  <a:moveTo>
                    <a:pt x="362" y="0"/>
                  </a:moveTo>
                  <a:cubicBezTo>
                    <a:pt x="505" y="0"/>
                    <a:pt x="505" y="0"/>
                    <a:pt x="505" y="0"/>
                  </a:cubicBezTo>
                  <a:cubicBezTo>
                    <a:pt x="319" y="497"/>
                    <a:pt x="319" y="497"/>
                    <a:pt x="319" y="497"/>
                  </a:cubicBezTo>
                  <a:cubicBezTo>
                    <a:pt x="282" y="596"/>
                    <a:pt x="242" y="633"/>
                    <a:pt x="159" y="633"/>
                  </a:cubicBezTo>
                  <a:cubicBezTo>
                    <a:pt x="110" y="633"/>
                    <a:pt x="73" y="620"/>
                    <a:pt x="37" y="599"/>
                  </a:cubicBezTo>
                  <a:cubicBezTo>
                    <a:pt x="83" y="500"/>
                    <a:pt x="83" y="500"/>
                    <a:pt x="83" y="500"/>
                  </a:cubicBezTo>
                  <a:cubicBezTo>
                    <a:pt x="101" y="511"/>
                    <a:pt x="124" y="519"/>
                    <a:pt x="142" y="519"/>
                  </a:cubicBezTo>
                  <a:cubicBezTo>
                    <a:pt x="166" y="519"/>
                    <a:pt x="178" y="512"/>
                    <a:pt x="190" y="487"/>
                  </a:cubicBezTo>
                  <a:cubicBezTo>
                    <a:pt x="0" y="0"/>
                    <a:pt x="0" y="0"/>
                    <a:pt x="0" y="0"/>
                  </a:cubicBezTo>
                  <a:cubicBezTo>
                    <a:pt x="146" y="0"/>
                    <a:pt x="146" y="0"/>
                    <a:pt x="146" y="0"/>
                  </a:cubicBezTo>
                  <a:cubicBezTo>
                    <a:pt x="256" y="331"/>
                    <a:pt x="256" y="331"/>
                    <a:pt x="256" y="331"/>
                  </a:cubicBezTo>
                  <a:lnTo>
                    <a:pt x="3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E09D81A6-0484-4291-A061-755878B95515}"/>
                </a:ext>
              </a:extLst>
            </p:cNvPr>
            <p:cNvSpPr>
              <a:spLocks/>
            </p:cNvSpPr>
            <p:nvPr userDrawn="1"/>
          </p:nvSpPr>
          <p:spPr bwMode="auto">
            <a:xfrm>
              <a:off x="6005842" y="1258171"/>
              <a:ext cx="132541" cy="290348"/>
            </a:xfrm>
            <a:custGeom>
              <a:avLst/>
              <a:gdLst>
                <a:gd name="T0" fmla="*/ 57 w 305"/>
                <a:gd name="T1" fmla="*/ 299 h 667"/>
                <a:gd name="T2" fmla="*/ 0 w 305"/>
                <a:gd name="T3" fmla="*/ 299 h 667"/>
                <a:gd name="T4" fmla="*/ 0 w 305"/>
                <a:gd name="T5" fmla="*/ 186 h 667"/>
                <a:gd name="T6" fmla="*/ 57 w 305"/>
                <a:gd name="T7" fmla="*/ 186 h 667"/>
                <a:gd name="T8" fmla="*/ 57 w 305"/>
                <a:gd name="T9" fmla="*/ 155 h 667"/>
                <a:gd name="T10" fmla="*/ 96 w 305"/>
                <a:gd name="T11" fmla="*/ 38 h 667"/>
                <a:gd name="T12" fmla="*/ 208 w 305"/>
                <a:gd name="T13" fmla="*/ 0 h 667"/>
                <a:gd name="T14" fmla="*/ 305 w 305"/>
                <a:gd name="T15" fmla="*/ 13 h 667"/>
                <a:gd name="T16" fmla="*/ 305 w 305"/>
                <a:gd name="T17" fmla="*/ 127 h 667"/>
                <a:gd name="T18" fmla="*/ 243 w 305"/>
                <a:gd name="T19" fmla="*/ 115 h 667"/>
                <a:gd name="T20" fmla="*/ 193 w 305"/>
                <a:gd name="T21" fmla="*/ 168 h 667"/>
                <a:gd name="T22" fmla="*/ 193 w 305"/>
                <a:gd name="T23" fmla="*/ 187 h 667"/>
                <a:gd name="T24" fmla="*/ 305 w 305"/>
                <a:gd name="T25" fmla="*/ 187 h 667"/>
                <a:gd name="T26" fmla="*/ 305 w 305"/>
                <a:gd name="T27" fmla="*/ 299 h 667"/>
                <a:gd name="T28" fmla="*/ 195 w 305"/>
                <a:gd name="T29" fmla="*/ 299 h 667"/>
                <a:gd name="T30" fmla="*/ 195 w 305"/>
                <a:gd name="T31" fmla="*/ 667 h 667"/>
                <a:gd name="T32" fmla="*/ 57 w 305"/>
                <a:gd name="T33" fmla="*/ 667 h 667"/>
                <a:gd name="T34" fmla="*/ 57 w 305"/>
                <a:gd name="T35" fmla="*/ 2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667">
                  <a:moveTo>
                    <a:pt x="57" y="299"/>
                  </a:moveTo>
                  <a:cubicBezTo>
                    <a:pt x="0" y="299"/>
                    <a:pt x="0" y="299"/>
                    <a:pt x="0" y="299"/>
                  </a:cubicBezTo>
                  <a:cubicBezTo>
                    <a:pt x="0" y="186"/>
                    <a:pt x="0" y="186"/>
                    <a:pt x="0" y="186"/>
                  </a:cubicBezTo>
                  <a:cubicBezTo>
                    <a:pt x="57" y="186"/>
                    <a:pt x="57" y="186"/>
                    <a:pt x="57" y="186"/>
                  </a:cubicBezTo>
                  <a:cubicBezTo>
                    <a:pt x="57" y="155"/>
                    <a:pt x="57" y="155"/>
                    <a:pt x="57" y="155"/>
                  </a:cubicBezTo>
                  <a:cubicBezTo>
                    <a:pt x="57" y="102"/>
                    <a:pt x="71" y="63"/>
                    <a:pt x="96" y="38"/>
                  </a:cubicBezTo>
                  <a:cubicBezTo>
                    <a:pt x="122" y="12"/>
                    <a:pt x="159" y="0"/>
                    <a:pt x="208" y="0"/>
                  </a:cubicBezTo>
                  <a:cubicBezTo>
                    <a:pt x="251" y="0"/>
                    <a:pt x="280" y="5"/>
                    <a:pt x="305" y="13"/>
                  </a:cubicBezTo>
                  <a:cubicBezTo>
                    <a:pt x="305" y="127"/>
                    <a:pt x="305" y="127"/>
                    <a:pt x="305" y="127"/>
                  </a:cubicBezTo>
                  <a:cubicBezTo>
                    <a:pt x="286" y="120"/>
                    <a:pt x="267" y="115"/>
                    <a:pt x="243" y="115"/>
                  </a:cubicBezTo>
                  <a:cubicBezTo>
                    <a:pt x="211" y="115"/>
                    <a:pt x="193" y="132"/>
                    <a:pt x="193" y="168"/>
                  </a:cubicBezTo>
                  <a:cubicBezTo>
                    <a:pt x="193" y="187"/>
                    <a:pt x="193" y="187"/>
                    <a:pt x="193" y="187"/>
                  </a:cubicBezTo>
                  <a:cubicBezTo>
                    <a:pt x="305" y="187"/>
                    <a:pt x="305" y="187"/>
                    <a:pt x="305" y="187"/>
                  </a:cubicBezTo>
                  <a:cubicBezTo>
                    <a:pt x="305" y="299"/>
                    <a:pt x="305" y="299"/>
                    <a:pt x="305" y="299"/>
                  </a:cubicBezTo>
                  <a:cubicBezTo>
                    <a:pt x="195" y="299"/>
                    <a:pt x="195" y="299"/>
                    <a:pt x="195" y="299"/>
                  </a:cubicBezTo>
                  <a:cubicBezTo>
                    <a:pt x="195" y="667"/>
                    <a:pt x="195" y="667"/>
                    <a:pt x="195" y="667"/>
                  </a:cubicBezTo>
                  <a:cubicBezTo>
                    <a:pt x="57" y="667"/>
                    <a:pt x="57" y="667"/>
                    <a:pt x="57" y="667"/>
                  </a:cubicBezTo>
                  <a:lnTo>
                    <a:pt x="57"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790B3C9F-7941-47B7-8BBE-C9BE7DE89F29}"/>
                </a:ext>
              </a:extLst>
            </p:cNvPr>
            <p:cNvSpPr>
              <a:spLocks noEditPoints="1"/>
            </p:cNvSpPr>
            <p:nvPr userDrawn="1"/>
          </p:nvSpPr>
          <p:spPr bwMode="auto">
            <a:xfrm>
              <a:off x="6137497" y="1333086"/>
              <a:ext cx="228289" cy="219867"/>
            </a:xfrm>
            <a:custGeom>
              <a:avLst/>
              <a:gdLst>
                <a:gd name="T0" fmla="*/ 0 w 525"/>
                <a:gd name="T1" fmla="*/ 255 h 506"/>
                <a:gd name="T2" fmla="*/ 0 w 525"/>
                <a:gd name="T3" fmla="*/ 253 h 506"/>
                <a:gd name="T4" fmla="*/ 263 w 525"/>
                <a:gd name="T5" fmla="*/ 0 h 506"/>
                <a:gd name="T6" fmla="*/ 525 w 525"/>
                <a:gd name="T7" fmla="*/ 251 h 506"/>
                <a:gd name="T8" fmla="*/ 525 w 525"/>
                <a:gd name="T9" fmla="*/ 253 h 506"/>
                <a:gd name="T10" fmla="*/ 261 w 525"/>
                <a:gd name="T11" fmla="*/ 506 h 506"/>
                <a:gd name="T12" fmla="*/ 0 w 525"/>
                <a:gd name="T13" fmla="*/ 255 h 506"/>
                <a:gd name="T14" fmla="*/ 389 w 525"/>
                <a:gd name="T15" fmla="*/ 255 h 506"/>
                <a:gd name="T16" fmla="*/ 389 w 525"/>
                <a:gd name="T17" fmla="*/ 253 h 506"/>
                <a:gd name="T18" fmla="*/ 261 w 525"/>
                <a:gd name="T19" fmla="*/ 119 h 506"/>
                <a:gd name="T20" fmla="*/ 135 w 525"/>
                <a:gd name="T21" fmla="*/ 251 h 506"/>
                <a:gd name="T22" fmla="*/ 135 w 525"/>
                <a:gd name="T23" fmla="*/ 253 h 506"/>
                <a:gd name="T24" fmla="*/ 263 w 525"/>
                <a:gd name="T25" fmla="*/ 387 h 506"/>
                <a:gd name="T26" fmla="*/ 389 w 525"/>
                <a:gd name="T27" fmla="*/ 25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6">
                  <a:moveTo>
                    <a:pt x="0" y="255"/>
                  </a:moveTo>
                  <a:cubicBezTo>
                    <a:pt x="0" y="253"/>
                    <a:pt x="0" y="253"/>
                    <a:pt x="0" y="253"/>
                  </a:cubicBezTo>
                  <a:cubicBezTo>
                    <a:pt x="0" y="114"/>
                    <a:pt x="112" y="0"/>
                    <a:pt x="263" y="0"/>
                  </a:cubicBezTo>
                  <a:cubicBezTo>
                    <a:pt x="413" y="0"/>
                    <a:pt x="525" y="112"/>
                    <a:pt x="525" y="251"/>
                  </a:cubicBezTo>
                  <a:cubicBezTo>
                    <a:pt x="525" y="253"/>
                    <a:pt x="525" y="253"/>
                    <a:pt x="525" y="253"/>
                  </a:cubicBezTo>
                  <a:cubicBezTo>
                    <a:pt x="525" y="392"/>
                    <a:pt x="412" y="506"/>
                    <a:pt x="261" y="506"/>
                  </a:cubicBezTo>
                  <a:cubicBezTo>
                    <a:pt x="111" y="506"/>
                    <a:pt x="0" y="394"/>
                    <a:pt x="0" y="255"/>
                  </a:cubicBezTo>
                  <a:close/>
                  <a:moveTo>
                    <a:pt x="389" y="255"/>
                  </a:moveTo>
                  <a:cubicBezTo>
                    <a:pt x="389" y="253"/>
                    <a:pt x="389" y="253"/>
                    <a:pt x="389" y="253"/>
                  </a:cubicBezTo>
                  <a:cubicBezTo>
                    <a:pt x="389" y="182"/>
                    <a:pt x="337" y="119"/>
                    <a:pt x="261" y="119"/>
                  </a:cubicBezTo>
                  <a:cubicBezTo>
                    <a:pt x="183" y="119"/>
                    <a:pt x="135" y="180"/>
                    <a:pt x="135" y="251"/>
                  </a:cubicBezTo>
                  <a:cubicBezTo>
                    <a:pt x="135" y="253"/>
                    <a:pt x="135" y="253"/>
                    <a:pt x="135" y="253"/>
                  </a:cubicBezTo>
                  <a:cubicBezTo>
                    <a:pt x="135" y="325"/>
                    <a:pt x="187" y="387"/>
                    <a:pt x="263" y="387"/>
                  </a:cubicBezTo>
                  <a:cubicBezTo>
                    <a:pt x="342" y="387"/>
                    <a:pt x="389" y="326"/>
                    <a:pt x="389"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E75BF800-A9FA-4FA5-B06E-00F909B5AC60}"/>
                </a:ext>
              </a:extLst>
            </p:cNvPr>
            <p:cNvSpPr>
              <a:spLocks/>
            </p:cNvSpPr>
            <p:nvPr userDrawn="1"/>
          </p:nvSpPr>
          <p:spPr bwMode="auto">
            <a:xfrm>
              <a:off x="6379084" y="1331756"/>
              <a:ext cx="127665" cy="216764"/>
            </a:xfrm>
            <a:custGeom>
              <a:avLst/>
              <a:gdLst>
                <a:gd name="T0" fmla="*/ 0 w 293"/>
                <a:gd name="T1" fmla="*/ 13 h 498"/>
                <a:gd name="T2" fmla="*/ 138 w 293"/>
                <a:gd name="T3" fmla="*/ 13 h 498"/>
                <a:gd name="T4" fmla="*/ 138 w 293"/>
                <a:gd name="T5" fmla="*/ 110 h 498"/>
                <a:gd name="T6" fmla="*/ 293 w 293"/>
                <a:gd name="T7" fmla="*/ 3 h 498"/>
                <a:gd name="T8" fmla="*/ 293 w 293"/>
                <a:gd name="T9" fmla="*/ 147 h 498"/>
                <a:gd name="T10" fmla="*/ 286 w 293"/>
                <a:gd name="T11" fmla="*/ 147 h 498"/>
                <a:gd name="T12" fmla="*/ 138 w 293"/>
                <a:gd name="T13" fmla="*/ 318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0"/>
                    <a:pt x="138" y="110"/>
                    <a:pt x="138" y="110"/>
                  </a:cubicBezTo>
                  <a:cubicBezTo>
                    <a:pt x="166" y="43"/>
                    <a:pt x="211" y="0"/>
                    <a:pt x="293" y="3"/>
                  </a:cubicBezTo>
                  <a:cubicBezTo>
                    <a:pt x="293" y="147"/>
                    <a:pt x="293" y="147"/>
                    <a:pt x="293" y="147"/>
                  </a:cubicBezTo>
                  <a:cubicBezTo>
                    <a:pt x="286" y="147"/>
                    <a:pt x="286" y="147"/>
                    <a:pt x="286" y="147"/>
                  </a:cubicBezTo>
                  <a:cubicBezTo>
                    <a:pt x="194" y="147"/>
                    <a:pt x="138" y="203"/>
                    <a:pt x="138" y="318"/>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31170700-1A5B-4233-9767-A27ACACA8604}"/>
                </a:ext>
              </a:extLst>
            </p:cNvPr>
            <p:cNvSpPr>
              <a:spLocks noEditPoints="1"/>
            </p:cNvSpPr>
            <p:nvPr userDrawn="1"/>
          </p:nvSpPr>
          <p:spPr bwMode="auto">
            <a:xfrm>
              <a:off x="6582993" y="1334859"/>
              <a:ext cx="194157" cy="217207"/>
            </a:xfrm>
            <a:custGeom>
              <a:avLst/>
              <a:gdLst>
                <a:gd name="T0" fmla="*/ 0 w 446"/>
                <a:gd name="T1" fmla="*/ 351 h 500"/>
                <a:gd name="T2" fmla="*/ 0 w 446"/>
                <a:gd name="T3" fmla="*/ 349 h 500"/>
                <a:gd name="T4" fmla="*/ 195 w 446"/>
                <a:gd name="T5" fmla="*/ 195 h 500"/>
                <a:gd name="T6" fmla="*/ 314 w 446"/>
                <a:gd name="T7" fmla="*/ 215 h 500"/>
                <a:gd name="T8" fmla="*/ 314 w 446"/>
                <a:gd name="T9" fmla="*/ 206 h 500"/>
                <a:gd name="T10" fmla="*/ 210 w 446"/>
                <a:gd name="T11" fmla="*/ 118 h 500"/>
                <a:gd name="T12" fmla="*/ 76 w 446"/>
                <a:gd name="T13" fmla="*/ 144 h 500"/>
                <a:gd name="T14" fmla="*/ 42 w 446"/>
                <a:gd name="T15" fmla="*/ 39 h 500"/>
                <a:gd name="T16" fmla="*/ 230 w 446"/>
                <a:gd name="T17" fmla="*/ 0 h 500"/>
                <a:gd name="T18" fmla="*/ 394 w 446"/>
                <a:gd name="T19" fmla="*/ 54 h 500"/>
                <a:gd name="T20" fmla="*/ 446 w 446"/>
                <a:gd name="T21" fmla="*/ 209 h 500"/>
                <a:gd name="T22" fmla="*/ 446 w 446"/>
                <a:gd name="T23" fmla="*/ 491 h 500"/>
                <a:gd name="T24" fmla="*/ 313 w 446"/>
                <a:gd name="T25" fmla="*/ 491 h 500"/>
                <a:gd name="T26" fmla="*/ 313 w 446"/>
                <a:gd name="T27" fmla="*/ 438 h 500"/>
                <a:gd name="T28" fmla="*/ 167 w 446"/>
                <a:gd name="T29" fmla="*/ 500 h 500"/>
                <a:gd name="T30" fmla="*/ 0 w 446"/>
                <a:gd name="T31" fmla="*/ 351 h 500"/>
                <a:gd name="T32" fmla="*/ 316 w 446"/>
                <a:gd name="T33" fmla="*/ 320 h 500"/>
                <a:gd name="T34" fmla="*/ 316 w 446"/>
                <a:gd name="T35" fmla="*/ 295 h 500"/>
                <a:gd name="T36" fmla="*/ 228 w 446"/>
                <a:gd name="T37" fmla="*/ 277 h 500"/>
                <a:gd name="T38" fmla="*/ 133 w 446"/>
                <a:gd name="T39" fmla="*/ 344 h 500"/>
                <a:gd name="T40" fmla="*/ 133 w 446"/>
                <a:gd name="T41" fmla="*/ 346 h 500"/>
                <a:gd name="T42" fmla="*/ 208 w 446"/>
                <a:gd name="T43" fmla="*/ 405 h 500"/>
                <a:gd name="T44" fmla="*/ 316 w 446"/>
                <a:gd name="T45" fmla="*/ 32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500">
                  <a:moveTo>
                    <a:pt x="0" y="351"/>
                  </a:moveTo>
                  <a:cubicBezTo>
                    <a:pt x="0" y="349"/>
                    <a:pt x="0" y="349"/>
                    <a:pt x="0" y="349"/>
                  </a:cubicBezTo>
                  <a:cubicBezTo>
                    <a:pt x="0" y="244"/>
                    <a:pt x="81" y="195"/>
                    <a:pt x="195" y="195"/>
                  </a:cubicBezTo>
                  <a:cubicBezTo>
                    <a:pt x="244" y="195"/>
                    <a:pt x="280" y="203"/>
                    <a:pt x="314" y="215"/>
                  </a:cubicBezTo>
                  <a:cubicBezTo>
                    <a:pt x="314" y="206"/>
                    <a:pt x="314" y="206"/>
                    <a:pt x="314" y="206"/>
                  </a:cubicBezTo>
                  <a:cubicBezTo>
                    <a:pt x="314" y="149"/>
                    <a:pt x="279" y="118"/>
                    <a:pt x="210" y="118"/>
                  </a:cubicBezTo>
                  <a:cubicBezTo>
                    <a:pt x="157" y="118"/>
                    <a:pt x="120" y="128"/>
                    <a:pt x="76" y="144"/>
                  </a:cubicBezTo>
                  <a:cubicBezTo>
                    <a:pt x="42" y="39"/>
                    <a:pt x="42" y="39"/>
                    <a:pt x="42" y="39"/>
                  </a:cubicBezTo>
                  <a:cubicBezTo>
                    <a:pt x="95" y="15"/>
                    <a:pt x="148" y="0"/>
                    <a:pt x="230" y="0"/>
                  </a:cubicBezTo>
                  <a:cubicBezTo>
                    <a:pt x="305" y="0"/>
                    <a:pt x="359" y="20"/>
                    <a:pt x="394" y="54"/>
                  </a:cubicBezTo>
                  <a:cubicBezTo>
                    <a:pt x="430" y="91"/>
                    <a:pt x="446" y="144"/>
                    <a:pt x="446" y="209"/>
                  </a:cubicBezTo>
                  <a:cubicBezTo>
                    <a:pt x="446" y="491"/>
                    <a:pt x="446" y="491"/>
                    <a:pt x="446" y="491"/>
                  </a:cubicBezTo>
                  <a:cubicBezTo>
                    <a:pt x="313" y="491"/>
                    <a:pt x="313" y="491"/>
                    <a:pt x="313" y="491"/>
                  </a:cubicBezTo>
                  <a:cubicBezTo>
                    <a:pt x="313" y="438"/>
                    <a:pt x="313" y="438"/>
                    <a:pt x="313" y="438"/>
                  </a:cubicBezTo>
                  <a:cubicBezTo>
                    <a:pt x="280" y="475"/>
                    <a:pt x="234" y="500"/>
                    <a:pt x="167" y="500"/>
                  </a:cubicBezTo>
                  <a:cubicBezTo>
                    <a:pt x="75" y="500"/>
                    <a:pt x="0" y="447"/>
                    <a:pt x="0" y="351"/>
                  </a:cubicBezTo>
                  <a:close/>
                  <a:moveTo>
                    <a:pt x="316" y="320"/>
                  </a:moveTo>
                  <a:cubicBezTo>
                    <a:pt x="316" y="295"/>
                    <a:pt x="316" y="295"/>
                    <a:pt x="316" y="295"/>
                  </a:cubicBezTo>
                  <a:cubicBezTo>
                    <a:pt x="292" y="284"/>
                    <a:pt x="262" y="277"/>
                    <a:pt x="228" y="277"/>
                  </a:cubicBezTo>
                  <a:cubicBezTo>
                    <a:pt x="169" y="277"/>
                    <a:pt x="133" y="301"/>
                    <a:pt x="133" y="344"/>
                  </a:cubicBezTo>
                  <a:cubicBezTo>
                    <a:pt x="133" y="346"/>
                    <a:pt x="133" y="346"/>
                    <a:pt x="133" y="346"/>
                  </a:cubicBezTo>
                  <a:cubicBezTo>
                    <a:pt x="133" y="383"/>
                    <a:pt x="164" y="405"/>
                    <a:pt x="208" y="405"/>
                  </a:cubicBezTo>
                  <a:cubicBezTo>
                    <a:pt x="272" y="405"/>
                    <a:pt x="316" y="369"/>
                    <a:pt x="316"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6">
              <a:extLst>
                <a:ext uri="{FF2B5EF4-FFF2-40B4-BE49-F238E27FC236}">
                  <a16:creationId xmlns:a16="http://schemas.microsoft.com/office/drawing/2014/main" id="{9CF25159-7802-4E5B-8837-8E57F2A51EC0}"/>
                </a:ext>
              </a:extLst>
            </p:cNvPr>
            <p:cNvSpPr>
              <a:spLocks noChangeArrowheads="1"/>
            </p:cNvSpPr>
            <p:nvPr userDrawn="1"/>
          </p:nvSpPr>
          <p:spPr bwMode="auto">
            <a:xfrm>
              <a:off x="6801973" y="1260831"/>
              <a:ext cx="59843"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7">
              <a:extLst>
                <a:ext uri="{FF2B5EF4-FFF2-40B4-BE49-F238E27FC236}">
                  <a16:creationId xmlns:a16="http://schemas.microsoft.com/office/drawing/2014/main" id="{8C48BAA6-002A-430B-9CD2-AF23AC05A737}"/>
                </a:ext>
              </a:extLst>
            </p:cNvPr>
            <p:cNvSpPr>
              <a:spLocks noChangeArrowheads="1"/>
            </p:cNvSpPr>
            <p:nvPr userDrawn="1"/>
          </p:nvSpPr>
          <p:spPr bwMode="auto">
            <a:xfrm>
              <a:off x="6886639" y="1260831"/>
              <a:ext cx="59399"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28">
            <a:extLst>
              <a:ext uri="{FF2B5EF4-FFF2-40B4-BE49-F238E27FC236}">
                <a16:creationId xmlns:a16="http://schemas.microsoft.com/office/drawing/2014/main" id="{4D872154-4275-422F-BF6F-C8ECDAFCF823}"/>
              </a:ext>
            </a:extLst>
          </p:cNvPr>
          <p:cNvSpPr>
            <a:spLocks noChangeArrowheads="1"/>
          </p:cNvSpPr>
          <p:nvPr userDrawn="1"/>
        </p:nvSpPr>
        <p:spPr bwMode="auto">
          <a:xfrm>
            <a:off x="11556230" y="837417"/>
            <a:ext cx="634181" cy="189869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28BEE63C-C3F8-4C38-9BE5-7F464ABA10A0}"/>
              </a:ext>
            </a:extLst>
          </p:cNvPr>
          <p:cNvGrpSpPr/>
          <p:nvPr userDrawn="1"/>
        </p:nvGrpSpPr>
        <p:grpSpPr>
          <a:xfrm>
            <a:off x="11701122" y="1007069"/>
            <a:ext cx="321494" cy="1552800"/>
            <a:chOff x="7313961" y="501936"/>
            <a:chExt cx="323594" cy="1566108"/>
          </a:xfrm>
        </p:grpSpPr>
        <p:sp>
          <p:nvSpPr>
            <p:cNvPr id="38" name="Freeform 29">
              <a:extLst>
                <a:ext uri="{FF2B5EF4-FFF2-40B4-BE49-F238E27FC236}">
                  <a16:creationId xmlns:a16="http://schemas.microsoft.com/office/drawing/2014/main" id="{0F6D2C1F-123F-4FC5-A8AF-9FD924E3768C}"/>
                </a:ext>
              </a:extLst>
            </p:cNvPr>
            <p:cNvSpPr>
              <a:spLocks/>
            </p:cNvSpPr>
            <p:nvPr userDrawn="1"/>
          </p:nvSpPr>
          <p:spPr bwMode="auto">
            <a:xfrm>
              <a:off x="7383556" y="1311808"/>
              <a:ext cx="249567" cy="247350"/>
            </a:xfrm>
            <a:custGeom>
              <a:avLst/>
              <a:gdLst>
                <a:gd name="T0" fmla="*/ 0 w 574"/>
                <a:gd name="T1" fmla="*/ 229 h 569"/>
                <a:gd name="T2" fmla="*/ 90 w 574"/>
                <a:gd name="T3" fmla="*/ 413 h 569"/>
                <a:gd name="T4" fmla="*/ 90 w 574"/>
                <a:gd name="T5" fmla="*/ 413 h 569"/>
                <a:gd name="T6" fmla="*/ 90 w 574"/>
                <a:gd name="T7" fmla="*/ 413 h 569"/>
                <a:gd name="T8" fmla="*/ 9 w 574"/>
                <a:gd name="T9" fmla="*/ 413 h 569"/>
                <a:gd name="T10" fmla="*/ 9 w 574"/>
                <a:gd name="T11" fmla="*/ 569 h 569"/>
                <a:gd name="T12" fmla="*/ 574 w 574"/>
                <a:gd name="T13" fmla="*/ 569 h 569"/>
                <a:gd name="T14" fmla="*/ 574 w 574"/>
                <a:gd name="T15" fmla="*/ 413 h 569"/>
                <a:gd name="T16" fmla="*/ 253 w 574"/>
                <a:gd name="T17" fmla="*/ 413 h 569"/>
                <a:gd name="T18" fmla="*/ 133 w 574"/>
                <a:gd name="T19" fmla="*/ 286 h 569"/>
                <a:gd name="T20" fmla="*/ 253 w 574"/>
                <a:gd name="T21" fmla="*/ 155 h 569"/>
                <a:gd name="T22" fmla="*/ 574 w 574"/>
                <a:gd name="T23" fmla="*/ 155 h 569"/>
                <a:gd name="T24" fmla="*/ 574 w 574"/>
                <a:gd name="T25" fmla="*/ 0 h 569"/>
                <a:gd name="T26" fmla="*/ 224 w 574"/>
                <a:gd name="T27" fmla="*/ 0 h 569"/>
                <a:gd name="T28" fmla="*/ 0 w 574"/>
                <a:gd name="T29" fmla="*/ 22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4" h="569">
                  <a:moveTo>
                    <a:pt x="0" y="229"/>
                  </a:moveTo>
                  <a:cubicBezTo>
                    <a:pt x="0" y="294"/>
                    <a:pt x="30" y="368"/>
                    <a:pt x="90" y="413"/>
                  </a:cubicBezTo>
                  <a:cubicBezTo>
                    <a:pt x="90" y="413"/>
                    <a:pt x="90" y="413"/>
                    <a:pt x="90" y="413"/>
                  </a:cubicBezTo>
                  <a:cubicBezTo>
                    <a:pt x="90" y="413"/>
                    <a:pt x="90" y="413"/>
                    <a:pt x="90" y="413"/>
                  </a:cubicBezTo>
                  <a:cubicBezTo>
                    <a:pt x="9" y="413"/>
                    <a:pt x="9" y="413"/>
                    <a:pt x="9" y="413"/>
                  </a:cubicBezTo>
                  <a:cubicBezTo>
                    <a:pt x="9" y="569"/>
                    <a:pt x="9" y="569"/>
                    <a:pt x="9" y="569"/>
                  </a:cubicBezTo>
                  <a:cubicBezTo>
                    <a:pt x="574" y="569"/>
                    <a:pt x="574" y="569"/>
                    <a:pt x="574" y="569"/>
                  </a:cubicBezTo>
                  <a:cubicBezTo>
                    <a:pt x="574" y="413"/>
                    <a:pt x="574" y="413"/>
                    <a:pt x="574" y="413"/>
                  </a:cubicBezTo>
                  <a:cubicBezTo>
                    <a:pt x="253" y="413"/>
                    <a:pt x="253" y="413"/>
                    <a:pt x="253" y="413"/>
                  </a:cubicBezTo>
                  <a:cubicBezTo>
                    <a:pt x="195" y="413"/>
                    <a:pt x="133" y="369"/>
                    <a:pt x="133" y="286"/>
                  </a:cubicBezTo>
                  <a:cubicBezTo>
                    <a:pt x="133" y="221"/>
                    <a:pt x="178" y="155"/>
                    <a:pt x="253" y="155"/>
                  </a:cubicBezTo>
                  <a:cubicBezTo>
                    <a:pt x="574" y="155"/>
                    <a:pt x="574" y="155"/>
                    <a:pt x="574" y="155"/>
                  </a:cubicBezTo>
                  <a:cubicBezTo>
                    <a:pt x="574" y="0"/>
                    <a:pt x="574" y="0"/>
                    <a:pt x="574" y="0"/>
                  </a:cubicBezTo>
                  <a:cubicBezTo>
                    <a:pt x="224" y="0"/>
                    <a:pt x="224" y="0"/>
                    <a:pt x="224" y="0"/>
                  </a:cubicBezTo>
                  <a:cubicBezTo>
                    <a:pt x="94" y="0"/>
                    <a:pt x="0" y="93"/>
                    <a:pt x="0" y="2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a:extLst>
                <a:ext uri="{FF2B5EF4-FFF2-40B4-BE49-F238E27FC236}">
                  <a16:creationId xmlns:a16="http://schemas.microsoft.com/office/drawing/2014/main" id="{2EA5A2F2-AE15-4FA5-85A9-F7373F32518B}"/>
                </a:ext>
              </a:extLst>
            </p:cNvPr>
            <p:cNvSpPr>
              <a:spLocks/>
            </p:cNvSpPr>
            <p:nvPr userDrawn="1"/>
          </p:nvSpPr>
          <p:spPr bwMode="auto">
            <a:xfrm>
              <a:off x="7387546" y="755049"/>
              <a:ext cx="245577" cy="276163"/>
            </a:xfrm>
            <a:custGeom>
              <a:avLst/>
              <a:gdLst>
                <a:gd name="T0" fmla="*/ 0 w 554"/>
                <a:gd name="T1" fmla="*/ 174 h 623"/>
                <a:gd name="T2" fmla="*/ 377 w 554"/>
                <a:gd name="T3" fmla="*/ 311 h 623"/>
                <a:gd name="T4" fmla="*/ 0 w 554"/>
                <a:gd name="T5" fmla="*/ 450 h 623"/>
                <a:gd name="T6" fmla="*/ 0 w 554"/>
                <a:gd name="T7" fmla="*/ 623 h 623"/>
                <a:gd name="T8" fmla="*/ 554 w 554"/>
                <a:gd name="T9" fmla="*/ 395 h 623"/>
                <a:gd name="T10" fmla="*/ 554 w 554"/>
                <a:gd name="T11" fmla="*/ 228 h 623"/>
                <a:gd name="T12" fmla="*/ 0 w 554"/>
                <a:gd name="T13" fmla="*/ 0 h 623"/>
                <a:gd name="T14" fmla="*/ 0 w 554"/>
                <a:gd name="T15" fmla="*/ 174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23">
                  <a:moveTo>
                    <a:pt x="0" y="174"/>
                  </a:moveTo>
                  <a:lnTo>
                    <a:pt x="377" y="311"/>
                  </a:lnTo>
                  <a:lnTo>
                    <a:pt x="0" y="450"/>
                  </a:lnTo>
                  <a:lnTo>
                    <a:pt x="0" y="623"/>
                  </a:lnTo>
                  <a:lnTo>
                    <a:pt x="554" y="395"/>
                  </a:lnTo>
                  <a:lnTo>
                    <a:pt x="554" y="228"/>
                  </a:lnTo>
                  <a:lnTo>
                    <a:pt x="0" y="0"/>
                  </a:lnTo>
                  <a:lnTo>
                    <a:pt x="0"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a:extLst>
                <a:ext uri="{FF2B5EF4-FFF2-40B4-BE49-F238E27FC236}">
                  <a16:creationId xmlns:a16="http://schemas.microsoft.com/office/drawing/2014/main" id="{F0E0D771-C362-479B-9362-010602469889}"/>
                </a:ext>
              </a:extLst>
            </p:cNvPr>
            <p:cNvSpPr>
              <a:spLocks noEditPoints="1"/>
            </p:cNvSpPr>
            <p:nvPr userDrawn="1"/>
          </p:nvSpPr>
          <p:spPr bwMode="auto">
            <a:xfrm>
              <a:off x="7383556" y="1583096"/>
              <a:ext cx="253999" cy="256659"/>
            </a:xfrm>
            <a:custGeom>
              <a:avLst/>
              <a:gdLst>
                <a:gd name="T0" fmla="*/ 401 w 584"/>
                <a:gd name="T1" fmla="*/ 110 h 590"/>
                <a:gd name="T2" fmla="*/ 460 w 584"/>
                <a:gd name="T3" fmla="*/ 272 h 590"/>
                <a:gd name="T4" fmla="*/ 415 w 584"/>
                <a:gd name="T5" fmla="*/ 397 h 590"/>
                <a:gd name="T6" fmla="*/ 250 w 584"/>
                <a:gd name="T7" fmla="*/ 0 h 590"/>
                <a:gd name="T8" fmla="*/ 92 w 584"/>
                <a:gd name="T9" fmla="*/ 68 h 590"/>
                <a:gd name="T10" fmla="*/ 0 w 584"/>
                <a:gd name="T11" fmla="*/ 291 h 590"/>
                <a:gd name="T12" fmla="*/ 292 w 584"/>
                <a:gd name="T13" fmla="*/ 590 h 590"/>
                <a:gd name="T14" fmla="*/ 584 w 584"/>
                <a:gd name="T15" fmla="*/ 274 h 590"/>
                <a:gd name="T16" fmla="*/ 476 w 584"/>
                <a:gd name="T17" fmla="*/ 12 h 590"/>
                <a:gd name="T18" fmla="*/ 401 w 584"/>
                <a:gd name="T19" fmla="*/ 110 h 590"/>
                <a:gd name="T20" fmla="*/ 179 w 584"/>
                <a:gd name="T21" fmla="*/ 408 h 590"/>
                <a:gd name="T22" fmla="*/ 123 w 584"/>
                <a:gd name="T23" fmla="*/ 288 h 590"/>
                <a:gd name="T24" fmla="*/ 202 w 584"/>
                <a:gd name="T25" fmla="*/ 168 h 590"/>
                <a:gd name="T26" fmla="*/ 315 w 584"/>
                <a:gd name="T27" fmla="*/ 439 h 590"/>
                <a:gd name="T28" fmla="*/ 179 w 584"/>
                <a:gd name="T29" fmla="*/ 40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4" h="590">
                  <a:moveTo>
                    <a:pt x="401" y="110"/>
                  </a:moveTo>
                  <a:cubicBezTo>
                    <a:pt x="449" y="175"/>
                    <a:pt x="460" y="212"/>
                    <a:pt x="460" y="272"/>
                  </a:cubicBezTo>
                  <a:cubicBezTo>
                    <a:pt x="460" y="325"/>
                    <a:pt x="444" y="367"/>
                    <a:pt x="415" y="397"/>
                  </a:cubicBezTo>
                  <a:cubicBezTo>
                    <a:pt x="250" y="0"/>
                    <a:pt x="250" y="0"/>
                    <a:pt x="250" y="0"/>
                  </a:cubicBezTo>
                  <a:cubicBezTo>
                    <a:pt x="189" y="9"/>
                    <a:pt x="134" y="32"/>
                    <a:pt x="92" y="68"/>
                  </a:cubicBezTo>
                  <a:cubicBezTo>
                    <a:pt x="32" y="120"/>
                    <a:pt x="0" y="197"/>
                    <a:pt x="0" y="291"/>
                  </a:cubicBezTo>
                  <a:cubicBezTo>
                    <a:pt x="0" y="462"/>
                    <a:pt x="126" y="590"/>
                    <a:pt x="292" y="590"/>
                  </a:cubicBezTo>
                  <a:cubicBezTo>
                    <a:pt x="462" y="590"/>
                    <a:pt x="584" y="462"/>
                    <a:pt x="584" y="274"/>
                  </a:cubicBezTo>
                  <a:cubicBezTo>
                    <a:pt x="584" y="169"/>
                    <a:pt x="534" y="62"/>
                    <a:pt x="476" y="12"/>
                  </a:cubicBezTo>
                  <a:lnTo>
                    <a:pt x="401" y="110"/>
                  </a:lnTo>
                  <a:close/>
                  <a:moveTo>
                    <a:pt x="179" y="408"/>
                  </a:moveTo>
                  <a:cubicBezTo>
                    <a:pt x="144" y="381"/>
                    <a:pt x="123" y="339"/>
                    <a:pt x="123" y="288"/>
                  </a:cubicBezTo>
                  <a:cubicBezTo>
                    <a:pt x="123" y="232"/>
                    <a:pt x="155" y="190"/>
                    <a:pt x="202" y="168"/>
                  </a:cubicBezTo>
                  <a:cubicBezTo>
                    <a:pt x="315" y="439"/>
                    <a:pt x="315" y="439"/>
                    <a:pt x="315" y="439"/>
                  </a:cubicBezTo>
                  <a:cubicBezTo>
                    <a:pt x="257" y="447"/>
                    <a:pt x="212" y="432"/>
                    <a:pt x="179" y="4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
              <a:extLst>
                <a:ext uri="{FF2B5EF4-FFF2-40B4-BE49-F238E27FC236}">
                  <a16:creationId xmlns:a16="http://schemas.microsoft.com/office/drawing/2014/main" id="{BD807C55-B428-4E3A-A768-FF2F2AA578F6}"/>
                </a:ext>
              </a:extLst>
            </p:cNvPr>
            <p:cNvSpPr>
              <a:spLocks/>
            </p:cNvSpPr>
            <p:nvPr userDrawn="1"/>
          </p:nvSpPr>
          <p:spPr bwMode="auto">
            <a:xfrm>
              <a:off x="7313961" y="1846404"/>
              <a:ext cx="319161" cy="221640"/>
            </a:xfrm>
            <a:custGeom>
              <a:avLst/>
              <a:gdLst>
                <a:gd name="T0" fmla="*/ 580 w 720"/>
                <a:gd name="T1" fmla="*/ 0 h 500"/>
                <a:gd name="T2" fmla="*/ 580 w 720"/>
                <a:gd name="T3" fmla="*/ 346 h 500"/>
                <a:gd name="T4" fmla="*/ 0 w 720"/>
                <a:gd name="T5" fmla="*/ 346 h 500"/>
                <a:gd name="T6" fmla="*/ 0 w 720"/>
                <a:gd name="T7" fmla="*/ 500 h 500"/>
                <a:gd name="T8" fmla="*/ 720 w 720"/>
                <a:gd name="T9" fmla="*/ 500 h 500"/>
                <a:gd name="T10" fmla="*/ 720 w 720"/>
                <a:gd name="T11" fmla="*/ 0 h 500"/>
                <a:gd name="T12" fmla="*/ 580 w 720"/>
                <a:gd name="T13" fmla="*/ 0 h 500"/>
              </a:gdLst>
              <a:ahLst/>
              <a:cxnLst>
                <a:cxn ang="0">
                  <a:pos x="T0" y="T1"/>
                </a:cxn>
                <a:cxn ang="0">
                  <a:pos x="T2" y="T3"/>
                </a:cxn>
                <a:cxn ang="0">
                  <a:pos x="T4" y="T5"/>
                </a:cxn>
                <a:cxn ang="0">
                  <a:pos x="T6" y="T7"/>
                </a:cxn>
                <a:cxn ang="0">
                  <a:pos x="T8" y="T9"/>
                </a:cxn>
                <a:cxn ang="0">
                  <a:pos x="T10" y="T11"/>
                </a:cxn>
                <a:cxn ang="0">
                  <a:pos x="T12" y="T13"/>
                </a:cxn>
              </a:cxnLst>
              <a:rect l="0" t="0" r="r" b="b"/>
              <a:pathLst>
                <a:path w="720" h="500">
                  <a:moveTo>
                    <a:pt x="580" y="0"/>
                  </a:moveTo>
                  <a:lnTo>
                    <a:pt x="580" y="346"/>
                  </a:lnTo>
                  <a:lnTo>
                    <a:pt x="0" y="346"/>
                  </a:lnTo>
                  <a:lnTo>
                    <a:pt x="0" y="500"/>
                  </a:lnTo>
                  <a:lnTo>
                    <a:pt x="720" y="500"/>
                  </a:lnTo>
                  <a:lnTo>
                    <a:pt x="720" y="0"/>
                  </a:lnTo>
                  <a:lnTo>
                    <a:pt x="5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3">
              <a:extLst>
                <a:ext uri="{FF2B5EF4-FFF2-40B4-BE49-F238E27FC236}">
                  <a16:creationId xmlns:a16="http://schemas.microsoft.com/office/drawing/2014/main" id="{46FC01F6-5587-4701-B3C6-0DC2032CAECD}"/>
                </a:ext>
              </a:extLst>
            </p:cNvPr>
            <p:cNvSpPr>
              <a:spLocks noEditPoints="1"/>
            </p:cNvSpPr>
            <p:nvPr userDrawn="1"/>
          </p:nvSpPr>
          <p:spPr bwMode="auto">
            <a:xfrm>
              <a:off x="7383556" y="501936"/>
              <a:ext cx="253999" cy="263752"/>
            </a:xfrm>
            <a:custGeom>
              <a:avLst/>
              <a:gdLst>
                <a:gd name="T0" fmla="*/ 584 w 584"/>
                <a:gd name="T1" fmla="*/ 304 h 607"/>
                <a:gd name="T2" fmla="*/ 292 w 584"/>
                <a:gd name="T3" fmla="*/ 607 h 607"/>
                <a:gd name="T4" fmla="*/ 0 w 584"/>
                <a:gd name="T5" fmla="*/ 302 h 607"/>
                <a:gd name="T6" fmla="*/ 292 w 584"/>
                <a:gd name="T7" fmla="*/ 0 h 607"/>
                <a:gd name="T8" fmla="*/ 584 w 584"/>
                <a:gd name="T9" fmla="*/ 304 h 607"/>
                <a:gd name="T10" fmla="*/ 133 w 584"/>
                <a:gd name="T11" fmla="*/ 304 h 607"/>
                <a:gd name="T12" fmla="*/ 292 w 584"/>
                <a:gd name="T13" fmla="*/ 454 h 607"/>
                <a:gd name="T14" fmla="*/ 451 w 584"/>
                <a:gd name="T15" fmla="*/ 302 h 607"/>
                <a:gd name="T16" fmla="*/ 292 w 584"/>
                <a:gd name="T17" fmla="*/ 153 h 607"/>
                <a:gd name="T18" fmla="*/ 133 w 584"/>
                <a:gd name="T19" fmla="*/ 30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4"/>
                  </a:moveTo>
                  <a:cubicBezTo>
                    <a:pt x="584" y="474"/>
                    <a:pt x="457" y="607"/>
                    <a:pt x="292" y="607"/>
                  </a:cubicBezTo>
                  <a:cubicBezTo>
                    <a:pt x="128" y="607"/>
                    <a:pt x="0" y="473"/>
                    <a:pt x="0" y="302"/>
                  </a:cubicBezTo>
                  <a:cubicBezTo>
                    <a:pt x="0" y="133"/>
                    <a:pt x="126" y="0"/>
                    <a:pt x="292" y="0"/>
                  </a:cubicBezTo>
                  <a:cubicBezTo>
                    <a:pt x="455" y="0"/>
                    <a:pt x="584" y="133"/>
                    <a:pt x="584" y="304"/>
                  </a:cubicBezTo>
                  <a:moveTo>
                    <a:pt x="133" y="304"/>
                  </a:moveTo>
                  <a:cubicBezTo>
                    <a:pt x="133" y="391"/>
                    <a:pt x="198" y="454"/>
                    <a:pt x="292" y="454"/>
                  </a:cubicBezTo>
                  <a:cubicBezTo>
                    <a:pt x="381" y="454"/>
                    <a:pt x="451" y="387"/>
                    <a:pt x="451" y="302"/>
                  </a:cubicBezTo>
                  <a:cubicBezTo>
                    <a:pt x="451" y="216"/>
                    <a:pt x="383" y="153"/>
                    <a:pt x="292" y="153"/>
                  </a:cubicBezTo>
                  <a:cubicBezTo>
                    <a:pt x="203" y="153"/>
                    <a:pt x="133" y="219"/>
                    <a:pt x="133" y="3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4">
              <a:extLst>
                <a:ext uri="{FF2B5EF4-FFF2-40B4-BE49-F238E27FC236}">
                  <a16:creationId xmlns:a16="http://schemas.microsoft.com/office/drawing/2014/main" id="{DC296814-EEBB-47E4-A1CC-8645F51DA98F}"/>
                </a:ext>
              </a:extLst>
            </p:cNvPr>
            <p:cNvSpPr>
              <a:spLocks noEditPoints="1"/>
            </p:cNvSpPr>
            <p:nvPr userDrawn="1"/>
          </p:nvSpPr>
          <p:spPr bwMode="auto">
            <a:xfrm>
              <a:off x="7383556" y="1021017"/>
              <a:ext cx="253999" cy="263752"/>
            </a:xfrm>
            <a:custGeom>
              <a:avLst/>
              <a:gdLst>
                <a:gd name="T0" fmla="*/ 584 w 584"/>
                <a:gd name="T1" fmla="*/ 305 h 607"/>
                <a:gd name="T2" fmla="*/ 292 w 584"/>
                <a:gd name="T3" fmla="*/ 607 h 607"/>
                <a:gd name="T4" fmla="*/ 0 w 584"/>
                <a:gd name="T5" fmla="*/ 303 h 607"/>
                <a:gd name="T6" fmla="*/ 292 w 584"/>
                <a:gd name="T7" fmla="*/ 0 h 607"/>
                <a:gd name="T8" fmla="*/ 584 w 584"/>
                <a:gd name="T9" fmla="*/ 305 h 607"/>
                <a:gd name="T10" fmla="*/ 133 w 584"/>
                <a:gd name="T11" fmla="*/ 305 h 607"/>
                <a:gd name="T12" fmla="*/ 292 w 584"/>
                <a:gd name="T13" fmla="*/ 454 h 607"/>
                <a:gd name="T14" fmla="*/ 451 w 584"/>
                <a:gd name="T15" fmla="*/ 303 h 607"/>
                <a:gd name="T16" fmla="*/ 292 w 584"/>
                <a:gd name="T17" fmla="*/ 153 h 607"/>
                <a:gd name="T18" fmla="*/ 133 w 584"/>
                <a:gd name="T19" fmla="*/ 3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5"/>
                  </a:moveTo>
                  <a:cubicBezTo>
                    <a:pt x="584" y="474"/>
                    <a:pt x="457" y="607"/>
                    <a:pt x="292" y="607"/>
                  </a:cubicBezTo>
                  <a:cubicBezTo>
                    <a:pt x="128" y="607"/>
                    <a:pt x="0" y="474"/>
                    <a:pt x="0" y="303"/>
                  </a:cubicBezTo>
                  <a:cubicBezTo>
                    <a:pt x="0" y="133"/>
                    <a:pt x="126" y="0"/>
                    <a:pt x="292" y="0"/>
                  </a:cubicBezTo>
                  <a:cubicBezTo>
                    <a:pt x="455" y="0"/>
                    <a:pt x="584" y="134"/>
                    <a:pt x="584" y="305"/>
                  </a:cubicBezTo>
                  <a:moveTo>
                    <a:pt x="133" y="305"/>
                  </a:moveTo>
                  <a:cubicBezTo>
                    <a:pt x="133" y="391"/>
                    <a:pt x="198" y="454"/>
                    <a:pt x="292" y="454"/>
                  </a:cubicBezTo>
                  <a:cubicBezTo>
                    <a:pt x="381" y="454"/>
                    <a:pt x="451" y="388"/>
                    <a:pt x="451" y="303"/>
                  </a:cubicBezTo>
                  <a:cubicBezTo>
                    <a:pt x="451" y="216"/>
                    <a:pt x="383" y="153"/>
                    <a:pt x="292" y="153"/>
                  </a:cubicBezTo>
                  <a:cubicBezTo>
                    <a:pt x="203" y="153"/>
                    <a:pt x="133" y="220"/>
                    <a:pt x="133" y="3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80CD9248-0A2C-4050-B347-2980229F11A8}"/>
              </a:ext>
            </a:extLst>
          </p:cNvPr>
          <p:cNvGrpSpPr/>
          <p:nvPr userDrawn="1"/>
        </p:nvGrpSpPr>
        <p:grpSpPr>
          <a:xfrm>
            <a:off x="1154741" y="3561907"/>
            <a:ext cx="7851377" cy="1769127"/>
            <a:chOff x="541049" y="2649538"/>
            <a:chExt cx="9285724" cy="2092325"/>
          </a:xfrm>
          <a:solidFill>
            <a:schemeClr val="bg1"/>
          </a:solidFill>
        </p:grpSpPr>
        <p:sp>
          <p:nvSpPr>
            <p:cNvPr id="54" name="Freeform 5">
              <a:extLst>
                <a:ext uri="{FF2B5EF4-FFF2-40B4-BE49-F238E27FC236}">
                  <a16:creationId xmlns:a16="http://schemas.microsoft.com/office/drawing/2014/main" id="{99FEE917-CD84-4C97-B4F9-73DFE2A473DA}"/>
                </a:ext>
              </a:extLst>
            </p:cNvPr>
            <p:cNvSpPr>
              <a:spLocks/>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
              <a:extLst>
                <a:ext uri="{FF2B5EF4-FFF2-40B4-BE49-F238E27FC236}">
                  <a16:creationId xmlns:a16="http://schemas.microsoft.com/office/drawing/2014/main" id="{78C9364A-BFFF-4F94-9D90-8A71731D6352}"/>
                </a:ext>
              </a:extLst>
            </p:cNvPr>
            <p:cNvSpPr>
              <a:spLocks/>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E572E624-9DE1-4F42-A7F5-36B7B8A2F63B}"/>
                </a:ext>
              </a:extLst>
            </p:cNvPr>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DD8A238C-0295-48D1-8872-FE51165DDEE4}"/>
                </a:ext>
              </a:extLst>
            </p:cNvPr>
            <p:cNvSpPr>
              <a:spLocks/>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6849E95A-0C53-4220-85E0-6DFCEA7D1C44}"/>
                </a:ext>
              </a:extLst>
            </p:cNvPr>
            <p:cNvSpPr>
              <a:spLocks/>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
              <a:extLst>
                <a:ext uri="{FF2B5EF4-FFF2-40B4-BE49-F238E27FC236}">
                  <a16:creationId xmlns:a16="http://schemas.microsoft.com/office/drawing/2014/main" id="{056EAF60-5381-416A-895C-D1FAED9FDFFF}"/>
                </a:ext>
              </a:extLst>
            </p:cNvPr>
            <p:cNvSpPr>
              <a:spLocks/>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11">
              <a:extLst>
                <a:ext uri="{FF2B5EF4-FFF2-40B4-BE49-F238E27FC236}">
                  <a16:creationId xmlns:a16="http://schemas.microsoft.com/office/drawing/2014/main" id="{0154DA0C-208D-4580-AFAD-81B221FB1EE9}"/>
                </a:ext>
              </a:extLst>
            </p:cNvPr>
            <p:cNvSpPr>
              <a:spLocks noChangeArrowheads="1"/>
            </p:cNvSpPr>
            <p:nvPr userDrawn="1"/>
          </p:nvSpPr>
          <p:spPr bwMode="auto">
            <a:xfrm>
              <a:off x="9282260" y="4167188"/>
              <a:ext cx="544513" cy="546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595082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23098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
            <a:ext cx="12190412" cy="6857107"/>
          </a:xfrm>
          <a:prstGeom prst="rect">
            <a:avLst/>
          </a:prstGeom>
        </p:spPr>
      </p:pic>
      <p:pic>
        <p:nvPicPr>
          <p:cNvPr id="27" name="Picture 6" descr="C:\Users\kathyp\Documents\00_Brand-Resources\Multimode Elements\Multimode Icons\PNG\Multimode-Icon_STAND-Tablet.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807573"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p:cNvSpPr/>
          <p:nvPr userDrawn="1"/>
        </p:nvSpPr>
        <p:spPr>
          <a:xfrm>
            <a:off x="3460129"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24"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662717"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p:cNvSpPr/>
          <p:nvPr userDrawn="1"/>
        </p:nvSpPr>
        <p:spPr>
          <a:xfrm>
            <a:off x="2364346"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3" name="Picture 9" descr="C:\Users\kathyp\Documents\00_Brand-Resources\Multimode Elements\Multimode Icons\PNG\Multimode-Icon_TENT.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1" name="Oval 70"/>
          <p:cNvSpPr/>
          <p:nvPr userDrawn="1"/>
        </p:nvSpPr>
        <p:spPr>
          <a:xfrm>
            <a:off x="6307302"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67" name="Oval 66"/>
          <p:cNvSpPr/>
          <p:nvPr userDrawn="1"/>
        </p:nvSpPr>
        <p:spPr>
          <a:xfrm>
            <a:off x="597030" y="5468108"/>
            <a:ext cx="310896" cy="310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68" name="Picture 5"/>
          <p:cNvPicPr>
            <a:picLocks noChangeAspect="1" noChangeArrowheads="1"/>
          </p:cNvPicPr>
          <p:nvPr userDrawn="1"/>
        </p:nvPicPr>
        <p:blipFill>
          <a:blip r:embed="rId6" cstate="email">
            <a:extLst>
              <a:ext uri="{28A0092B-C50C-407E-A947-70E740481C1C}">
                <a14:useLocalDpi xmlns:a14="http://schemas.microsoft.com/office/drawing/2010/main"/>
              </a:ext>
            </a:extLst>
          </a:blip>
          <a:stretch>
            <a:fillRect/>
          </a:stretch>
        </p:blipFill>
        <p:spPr bwMode="auto">
          <a:xfrm>
            <a:off x="645212" y="5515986"/>
            <a:ext cx="214533" cy="215141"/>
          </a:xfrm>
          <a:prstGeom prst="rect">
            <a:avLst/>
          </a:prstGeom>
          <a:noFill/>
        </p:spPr>
      </p:pic>
      <p:grpSp>
        <p:nvGrpSpPr>
          <p:cNvPr id="2" name="Group 1"/>
          <p:cNvGrpSpPr/>
          <p:nvPr userDrawn="1"/>
        </p:nvGrpSpPr>
        <p:grpSpPr>
          <a:xfrm>
            <a:off x="5236131" y="5463092"/>
            <a:ext cx="310896" cy="315912"/>
            <a:chOff x="5236131" y="5463092"/>
            <a:chExt cx="310896" cy="315912"/>
          </a:xfrm>
        </p:grpSpPr>
        <p:sp>
          <p:nvSpPr>
            <p:cNvPr id="46" name="Oval 45"/>
            <p:cNvSpPr/>
            <p:nvPr userDrawn="1"/>
          </p:nvSpPr>
          <p:spPr>
            <a:xfrm>
              <a:off x="5236131"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0" name="Picture 8" descr="C:\Users\yhwang\Desktop\WW Design\Multimode Icons\think_light-01.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5236131" y="5463092"/>
              <a:ext cx="310896" cy="310896"/>
            </a:xfrm>
            <a:prstGeom prst="rect">
              <a:avLst/>
            </a:prstGeom>
            <a:noFill/>
          </p:spPr>
        </p:pic>
      </p:grpSp>
      <p:grpSp>
        <p:nvGrpSpPr>
          <p:cNvPr id="48" name="Group 47"/>
          <p:cNvGrpSpPr/>
          <p:nvPr userDrawn="1"/>
        </p:nvGrpSpPr>
        <p:grpSpPr>
          <a:xfrm>
            <a:off x="1304766" y="5468108"/>
            <a:ext cx="310896"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0" name="Picture 7" descr="C:\Users\yhwang\Desktop\WW Design\Multimode Icons\server-01.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51" name="Group 50"/>
          <p:cNvGrpSpPr/>
          <p:nvPr userDrawn="1"/>
        </p:nvGrpSpPr>
        <p:grpSpPr>
          <a:xfrm>
            <a:off x="4495905" y="5442941"/>
            <a:ext cx="365760" cy="365760"/>
            <a:chOff x="2355828" y="5442941"/>
            <a:chExt cx="365760" cy="365760"/>
          </a:xfrm>
        </p:grpSpPr>
        <p:sp>
          <p:nvSpPr>
            <p:cNvPr id="54" name="Oval 53"/>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63" name="Picture 2" descr="C:\Users\yhwang\Desktop\WW Design\Multimode Icons\chain-01.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sp>
        <p:nvSpPr>
          <p:cNvPr id="56" name="Title 16"/>
          <p:cNvSpPr>
            <a:spLocks noGrp="1"/>
          </p:cNvSpPr>
          <p:nvPr userDrawn="1">
            <p:ph type="title" hasCustomPrompt="1"/>
          </p:nvPr>
        </p:nvSpPr>
        <p:spPr bwMode="gray">
          <a:xfrm>
            <a:off x="548640" y="2048256"/>
            <a:ext cx="8723376"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Arial" pitchFamily="34" charset="0"/>
                <a:ea typeface="+mn-ea"/>
                <a:cs typeface="Arial" pitchFamily="34" charset="0"/>
              </a:defRPr>
            </a:lvl1pPr>
          </a:lstStyle>
          <a:p>
            <a:r>
              <a:rPr lang="en-US"/>
              <a:t>Click to edit text, two lines maximum</a:t>
            </a:r>
          </a:p>
        </p:txBody>
      </p:sp>
      <p:sp>
        <p:nvSpPr>
          <p:cNvPr id="55" name="Subtitle 2"/>
          <p:cNvSpPr>
            <a:spLocks noGrp="1"/>
          </p:cNvSpPr>
          <p:nvPr userDrawn="1">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subtitle placeholder</a:t>
            </a:r>
          </a:p>
        </p:txBody>
      </p:sp>
      <p:sp>
        <p:nvSpPr>
          <p:cNvPr id="5" name="Text Placeholder 4"/>
          <p:cNvSpPr>
            <a:spLocks noGrp="1"/>
          </p:cNvSpPr>
          <p:nvPr userDrawn="1">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zh-CN" altLang="en-US"/>
              <a:t>单击此处编辑母版文本样式</a:t>
            </a:r>
          </a:p>
          <a:p>
            <a:pPr lvl="1"/>
            <a:r>
              <a:rPr lang="zh-CN" altLang="en-US"/>
              <a:t>第二级</a:t>
            </a:r>
          </a:p>
        </p:txBody>
      </p:sp>
      <p:sp>
        <p:nvSpPr>
          <p:cNvPr id="20" name="Rectangle 19"/>
          <p:cNvSpPr/>
          <p:nvPr userDrawn="1"/>
        </p:nvSpPr>
        <p:spPr bwMode="black">
          <a:xfrm>
            <a:off x="548640"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548640"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5" name="Picture 4" descr="C:\Users\kathyp\Documents\00_Brand-Resources\Multimode Elements\Multimode Icons\PNG\Multimode-Icon_LAPTOP.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585465"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4598" y="5468108"/>
            <a:ext cx="310896"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35" name="Picture 3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52" name="Group 51"/>
          <p:cNvGrpSpPr/>
          <p:nvPr userDrawn="1"/>
        </p:nvGrpSpPr>
        <p:grpSpPr>
          <a:xfrm>
            <a:off x="4879734" y="5468108"/>
            <a:ext cx="310896" cy="310896"/>
            <a:chOff x="4879734" y="5468108"/>
            <a:chExt cx="310896" cy="310896"/>
          </a:xfrm>
        </p:grpSpPr>
        <p:sp>
          <p:nvSpPr>
            <p:cNvPr id="53" name="Oval 52"/>
            <p:cNvSpPr/>
            <p:nvPr userDrawn="1"/>
          </p:nvSpPr>
          <p:spPr>
            <a:xfrm>
              <a:off x="4879734"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7" name="Picture 6"/>
            <p:cNvPicPr>
              <a:picLocks noChangeAspect="1" noChangeArrowheads="1"/>
            </p:cNvPicPr>
            <p:nvPr userDrawn="1"/>
          </p:nvPicPr>
          <p:blipFill>
            <a:blip r:embed="rId14" cstate="email">
              <a:extLst>
                <a:ext uri="{28A0092B-C50C-407E-A947-70E740481C1C}">
                  <a14:useLocalDpi xmlns:a14="http://schemas.microsoft.com/office/drawing/2010/main"/>
                </a:ext>
              </a:extLst>
            </a:blip>
            <a:stretch>
              <a:fillRect/>
            </a:stretch>
          </p:blipFill>
          <p:spPr bwMode="auto">
            <a:xfrm>
              <a:off x="4935867" y="5521169"/>
              <a:ext cx="196609" cy="194742"/>
            </a:xfrm>
            <a:prstGeom prst="rect">
              <a:avLst/>
            </a:prstGeom>
            <a:noFill/>
          </p:spPr>
        </p:pic>
      </p:grpSp>
      <p:grpSp>
        <p:nvGrpSpPr>
          <p:cNvPr id="58" name="Group 57"/>
          <p:cNvGrpSpPr/>
          <p:nvPr userDrawn="1"/>
        </p:nvGrpSpPr>
        <p:grpSpPr>
          <a:xfrm>
            <a:off x="5949915" y="5468108"/>
            <a:ext cx="310896" cy="310896"/>
            <a:chOff x="5949915" y="5468108"/>
            <a:chExt cx="310896" cy="310896"/>
          </a:xfrm>
        </p:grpSpPr>
        <p:sp>
          <p:nvSpPr>
            <p:cNvPr id="59" name="Oval 58"/>
            <p:cNvSpPr/>
            <p:nvPr userDrawn="1"/>
          </p:nvSpPr>
          <p:spPr>
            <a:xfrm>
              <a:off x="5949915"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60" name="Picture 8"/>
            <p:cNvPicPr>
              <a:picLocks noChangeAspect="1" noChangeArrowheads="1"/>
            </p:cNvPicPr>
            <p:nvPr userDrawn="1"/>
          </p:nvPicPr>
          <p:blipFill>
            <a:blip r:embed="rId15" cstate="email">
              <a:extLst>
                <a:ext uri="{28A0092B-C50C-407E-A947-70E740481C1C}">
                  <a14:useLocalDpi xmlns:a14="http://schemas.microsoft.com/office/drawing/2010/main"/>
                </a:ext>
              </a:extLst>
            </a:blip>
            <a:stretch>
              <a:fillRect/>
            </a:stretch>
          </p:blipFill>
          <p:spPr bwMode="auto">
            <a:xfrm>
              <a:off x="6007100" y="5527072"/>
              <a:ext cx="185758" cy="188431"/>
            </a:xfrm>
            <a:prstGeom prst="rect">
              <a:avLst/>
            </a:prstGeom>
            <a:noFill/>
          </p:spPr>
        </p:pic>
      </p:grpSp>
      <p:grpSp>
        <p:nvGrpSpPr>
          <p:cNvPr id="3" name="Group 2"/>
          <p:cNvGrpSpPr/>
          <p:nvPr userDrawn="1"/>
        </p:nvGrpSpPr>
        <p:grpSpPr>
          <a:xfrm>
            <a:off x="3094779" y="5468108"/>
            <a:ext cx="311523" cy="315559"/>
            <a:chOff x="3094779" y="5468108"/>
            <a:chExt cx="311523" cy="315559"/>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69" name="Picture 6" descr="C:\Users\yhwang\Desktop\WW Design\Multimode Icons\network-01.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3095406" y="5472771"/>
              <a:ext cx="310896" cy="310896"/>
            </a:xfrm>
            <a:prstGeom prst="rect">
              <a:avLst/>
            </a:prstGeom>
            <a:noFill/>
          </p:spPr>
        </p:pic>
      </p:grpSp>
      <p:sp>
        <p:nvSpPr>
          <p:cNvPr id="40" name="Oval 39"/>
          <p:cNvSpPr/>
          <p:nvPr userDrawn="1"/>
        </p:nvSpPr>
        <p:spPr>
          <a:xfrm>
            <a:off x="953427"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2" name="Picture 5"/>
          <p:cNvPicPr>
            <a:picLocks noChangeAspect="1" noChangeArrowheads="1"/>
          </p:cNvPicPr>
          <p:nvPr userDrawn="1"/>
        </p:nvPicPr>
        <p:blipFill>
          <a:blip r:embed="rId17" cstate="email">
            <a:extLst>
              <a:ext uri="{28A0092B-C50C-407E-A947-70E740481C1C}">
                <a14:useLocalDpi xmlns:a14="http://schemas.microsoft.com/office/drawing/2010/main"/>
              </a:ext>
            </a:extLst>
          </a:blip>
          <a:stretch>
            <a:fillRect/>
          </a:stretch>
        </p:blipFill>
        <p:spPr bwMode="auto">
          <a:xfrm>
            <a:off x="1006777" y="5515986"/>
            <a:ext cx="204196" cy="215141"/>
          </a:xfrm>
          <a:prstGeom prst="rect">
            <a:avLst/>
          </a:prstGeom>
          <a:noFill/>
        </p:spPr>
      </p:pic>
      <p:pic>
        <p:nvPicPr>
          <p:cNvPr id="78" name="Picture 5"/>
          <p:cNvPicPr>
            <a:picLocks noChangeAspect="1" noChangeArrowheads="1"/>
          </p:cNvPicPr>
          <p:nvPr userDrawn="1"/>
        </p:nvPicPr>
        <p:blipFill>
          <a:blip r:embed="rId18" cstate="email">
            <a:extLst>
              <a:ext uri="{28A0092B-C50C-407E-A947-70E740481C1C}">
                <a14:useLocalDpi xmlns:a14="http://schemas.microsoft.com/office/drawing/2010/main"/>
              </a:ext>
            </a:extLst>
          </a:blip>
          <a:stretch>
            <a:fillRect/>
          </a:stretch>
        </p:blipFill>
        <p:spPr bwMode="auto">
          <a:xfrm>
            <a:off x="2397858" y="5540155"/>
            <a:ext cx="238430" cy="145035"/>
          </a:xfrm>
          <a:prstGeom prst="rect">
            <a:avLst/>
          </a:prstGeom>
          <a:noFill/>
        </p:spPr>
      </p:pic>
      <p:pic>
        <p:nvPicPr>
          <p:cNvPr id="79" name="Picture 5"/>
          <p:cNvPicPr>
            <a:picLocks noChangeAspect="1" noChangeArrowheads="1"/>
          </p:cNvPicPr>
          <p:nvPr userDrawn="1"/>
        </p:nvPicPr>
        <p:blipFill>
          <a:blip r:embed="rId19" cstate="email">
            <a:extLst>
              <a:ext uri="{28A0092B-C50C-407E-A947-70E740481C1C}">
                <a14:useLocalDpi xmlns:a14="http://schemas.microsoft.com/office/drawing/2010/main"/>
              </a:ext>
            </a:extLst>
          </a:blip>
          <a:stretch>
            <a:fillRect/>
          </a:stretch>
        </p:blipFill>
        <p:spPr bwMode="auto">
          <a:xfrm>
            <a:off x="3516727" y="5508038"/>
            <a:ext cx="197701" cy="197481"/>
          </a:xfrm>
          <a:prstGeom prst="rect">
            <a:avLst/>
          </a:prstGeom>
          <a:noFill/>
        </p:spPr>
      </p:pic>
      <p:pic>
        <p:nvPicPr>
          <p:cNvPr id="80" name="Picture 5"/>
          <p:cNvPicPr>
            <a:picLocks noChangeAspect="1" noChangeArrowheads="1"/>
          </p:cNvPicPr>
          <p:nvPr userDrawn="1"/>
        </p:nvPicPr>
        <p:blipFill>
          <a:blip r:embed="rId20" cstate="email">
            <a:extLst>
              <a:ext uri="{28A0092B-C50C-407E-A947-70E740481C1C}">
                <a14:useLocalDpi xmlns:a14="http://schemas.microsoft.com/office/drawing/2010/main"/>
              </a:ext>
            </a:extLst>
          </a:blip>
          <a:stretch>
            <a:fillRect/>
          </a:stretch>
        </p:blipFill>
        <p:spPr bwMode="auto">
          <a:xfrm>
            <a:off x="6345757" y="5552717"/>
            <a:ext cx="233986" cy="165847"/>
          </a:xfrm>
          <a:prstGeom prst="rect">
            <a:avLst/>
          </a:prstGeom>
          <a:noFill/>
        </p:spPr>
      </p:pic>
      <p:sp>
        <p:nvSpPr>
          <p:cNvPr id="66" name="Footer Placeholder 19"/>
          <p:cNvSpPr>
            <a:spLocks noGrp="1"/>
          </p:cNvSpPr>
          <p:nvPr>
            <p:ph type="ftr" sz="quarter" idx="10"/>
          </p:nvPr>
        </p:nvSpPr>
        <p:spPr>
          <a:xfrm>
            <a:off x="548640" y="6473952"/>
            <a:ext cx="2413343" cy="153888"/>
          </a:xfrm>
          <a:prstGeom prst="rect">
            <a:avLst/>
          </a:prstGeom>
        </p:spPr>
        <p:txBody>
          <a:bodyPr/>
          <a:lstStyle/>
          <a:p>
            <a:r>
              <a:rPr lang="en-US" altLang="zh-CN" sz="1000">
                <a:solidFill>
                  <a:srgbClr val="939598"/>
                </a:solidFill>
                <a:cs typeface="Arial" pitchFamily="34" charset="0"/>
              </a:rPr>
              <a:t>2018 LCFC Internal. All rights reserved.</a:t>
            </a:r>
          </a:p>
          <a:p>
            <a:r>
              <a:rPr lang="en-US" sz="1000">
                <a:solidFill>
                  <a:srgbClr val="939598"/>
                </a:solidFill>
                <a:cs typeface="Arial" pitchFamily="34" charset="0"/>
              </a:rPr>
              <a:t>.</a:t>
            </a:r>
          </a:p>
        </p:txBody>
      </p:sp>
      <p:pic>
        <p:nvPicPr>
          <p:cNvPr id="47" name="图片 46"/>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1562098" y="2691925"/>
            <a:ext cx="626727" cy="1972514"/>
          </a:xfrm>
          <a:prstGeom prst="rect">
            <a:avLst/>
          </a:prstGeom>
        </p:spPr>
      </p:pic>
    </p:spTree>
    <p:extLst>
      <p:ext uri="{BB962C8B-B14F-4D97-AF65-F5344CB8AC3E}">
        <p14:creationId xmlns:p14="http://schemas.microsoft.com/office/powerpoint/2010/main" val="75582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_Picture">
    <p:spTree>
      <p:nvGrpSpPr>
        <p:cNvPr id="1" name=""/>
        <p:cNvGrpSpPr/>
        <p:nvPr/>
      </p:nvGrpSpPr>
      <p:grpSpPr>
        <a:xfrm>
          <a:off x="0" y="0"/>
          <a:ext cx="0" cy="0"/>
          <a:chOff x="0" y="0"/>
          <a:chExt cx="0" cy="0"/>
        </a:xfrm>
      </p:grpSpPr>
      <p:pic>
        <p:nvPicPr>
          <p:cNvPr id="51" name="Picture 5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93"/>
            <a:ext cx="12190412" cy="6857107"/>
          </a:xfrm>
          <a:prstGeom prst="rect">
            <a:avLst/>
          </a:prstGeom>
        </p:spPr>
      </p:pic>
      <p:sp>
        <p:nvSpPr>
          <p:cNvPr id="56" name="Title 16"/>
          <p:cNvSpPr>
            <a:spLocks noGrp="1"/>
          </p:cNvSpPr>
          <p:nvPr>
            <p:ph type="title" hasCustomPrompt="1"/>
          </p:nvPr>
        </p:nvSpPr>
        <p:spPr bwMode="gray">
          <a:xfrm>
            <a:off x="548640" y="2048256"/>
            <a:ext cx="8723376" cy="1581912"/>
          </a:xfrm>
          <a:prstGeom prst="rect">
            <a:avLst/>
          </a:prstGeom>
        </p:spPr>
        <p:txBody>
          <a:bodyPr lIns="0" tIns="60949" rIns="121899" bIns="60949" anchor="b" anchorCtr="0"/>
          <a:lstStyle>
            <a:lvl1pPr marL="0" algn="l" defTabSz="1218987" rtl="0" eaLnBrk="1" latinLnBrk="0" hangingPunct="1">
              <a:lnSpc>
                <a:spcPts val="5800"/>
              </a:lnSpc>
              <a:spcBef>
                <a:spcPct val="0"/>
              </a:spcBef>
              <a:buNone/>
              <a:defRPr lang="en-US" sz="6000" b="0" kern="1200" cap="none" spc="0" baseline="0" dirty="0">
                <a:solidFill>
                  <a:schemeClr val="tx1"/>
                </a:solidFill>
                <a:latin typeface="Arial" pitchFamily="34" charset="0"/>
                <a:ea typeface="+mn-ea"/>
                <a:cs typeface="Arial" pitchFamily="34" charset="0"/>
              </a:defRPr>
            </a:lvl1pPr>
          </a:lstStyle>
          <a:p>
            <a:r>
              <a:rPr lang="en-US"/>
              <a:t>Click to edit text, two lines maximum</a:t>
            </a:r>
          </a:p>
        </p:txBody>
      </p:sp>
      <p:sp>
        <p:nvSpPr>
          <p:cNvPr id="62" name="Footer Placeholder 61"/>
          <p:cNvSpPr>
            <a:spLocks noGrp="1"/>
          </p:cNvSpPr>
          <p:nvPr>
            <p:ph type="ftr" sz="quarter" idx="10"/>
          </p:nvPr>
        </p:nvSpPr>
        <p:spPr>
          <a:xfrm>
            <a:off x="548640" y="6473952"/>
            <a:ext cx="3860800" cy="153888"/>
          </a:xfrm>
          <a:prstGeom prst="rect">
            <a:avLst/>
          </a:prstGeom>
        </p:spPr>
        <p:txBody>
          <a:bodyPr lIns="0"/>
          <a:lstStyle>
            <a:lvl1pPr>
              <a:defRPr cap="none"/>
            </a:lvl1pPr>
          </a:lstStyle>
          <a:p>
            <a:r>
              <a:rPr lang="en-US" sz="1000">
                <a:solidFill>
                  <a:srgbClr val="939598"/>
                </a:solidFill>
                <a:cs typeface="Arial" pitchFamily="34" charset="0"/>
              </a:rPr>
              <a:t>2018 LCFC Internal. All rights reserved.</a:t>
            </a:r>
          </a:p>
        </p:txBody>
      </p:sp>
      <p:sp>
        <p:nvSpPr>
          <p:cNvPr id="55" name="Subtitle 2"/>
          <p:cNvSpPr>
            <a:spLocks noGrp="1"/>
          </p:cNvSpPr>
          <p:nvPr>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8987" rtl="0" eaLnBrk="1" latinLnBrk="0" hangingPunct="1">
              <a:lnSpc>
                <a:spcPct val="90000"/>
              </a:lnSpc>
              <a:spcBef>
                <a:spcPct val="0"/>
              </a:spcBef>
              <a:buNone/>
              <a:defRPr lang="en-US" sz="2400" b="0" kern="1200" cap="none" spc="0" baseline="0" dirty="0">
                <a:solidFill>
                  <a:schemeClr val="tx1"/>
                </a:solidFill>
                <a:latin typeface="Arial" pitchFamily="34" charset="0"/>
                <a:ea typeface="+mn-ea"/>
                <a:cs typeface="Arial" pitchFamily="34" charset="0"/>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subtitle placeholder</a:t>
            </a:r>
          </a:p>
        </p:txBody>
      </p:sp>
      <p:sp>
        <p:nvSpPr>
          <p:cNvPr id="5" name="Text Placeholder 4"/>
          <p:cNvSpPr>
            <a:spLocks noGrp="1"/>
          </p:cNvSpPr>
          <p:nvPr>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zh-CN" altLang="en-US"/>
              <a:t>单击此处编辑母版文本样式</a:t>
            </a:r>
          </a:p>
          <a:p>
            <a:pPr lvl="1"/>
            <a:r>
              <a:rPr lang="zh-CN" altLang="en-US"/>
              <a:t>第二级</a:t>
            </a:r>
          </a:p>
        </p:txBody>
      </p:sp>
      <p:sp>
        <p:nvSpPr>
          <p:cNvPr id="66" name="Picture Placeholder 4"/>
          <p:cNvSpPr>
            <a:spLocks noGrp="1"/>
          </p:cNvSpPr>
          <p:nvPr>
            <p:ph type="pic" sz="quarter" idx="12"/>
          </p:nvPr>
        </p:nvSpPr>
        <p:spPr>
          <a:xfrm>
            <a:off x="9815120" y="3464892"/>
            <a:ext cx="1200544"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ysClr val="windowText" lastClr="000000"/>
                </a:solidFill>
                <a:effectLst/>
                <a:uLnTx/>
                <a:uFillTx/>
              </a:rPr>
              <a:t>单击图标添加图片</a:t>
            </a:r>
            <a:endParaRPr kumimoji="0" lang="en-US" sz="1800" b="0" i="0" u="none" strike="noStrike" kern="0" cap="none" spc="0" normalizeH="0" baseline="0" noProof="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58288" y="4770438"/>
            <a:ext cx="1689100" cy="198437"/>
          </a:xfrm>
          <a:prstGeom prst="rect">
            <a:avLst/>
          </a:prstGeom>
        </p:spPr>
        <p:txBody>
          <a:bodyPr lIns="0" tIns="45720" rIns="45720"/>
          <a:lstStyle>
            <a:lvl1pPr marL="0" indent="0" algn="r">
              <a:buFontTx/>
              <a:buNone/>
              <a:defRPr sz="1100"/>
            </a:lvl1pPr>
            <a:lvl2pPr marL="341313" indent="0" algn="r">
              <a:buFontTx/>
              <a:buNone/>
              <a:defRPr sz="1100"/>
            </a:lvl2pPr>
            <a:lvl3pPr marL="679450" indent="0" algn="r">
              <a:buFontTx/>
              <a:buNone/>
              <a:defRPr sz="1100"/>
            </a:lvl3pPr>
            <a:lvl4pPr marL="966787"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rPr>
              <a:t>@</a:t>
            </a:r>
            <a:r>
              <a:rPr kumimoji="0" lang="en-US" sz="1100" b="0" i="0" u="none" strike="noStrike" kern="0" cap="none" spc="0" normalizeH="0" baseline="0" noProof="0" err="1">
                <a:ln>
                  <a:noFill/>
                </a:ln>
                <a:solidFill>
                  <a:sysClr val="windowText" lastClr="000000"/>
                </a:solidFill>
                <a:effectLst/>
                <a:uLnTx/>
                <a:uFillTx/>
              </a:rPr>
              <a:t>twitterhandle</a:t>
            </a:r>
            <a:endParaRPr kumimoji="0" lang="en-US" sz="1100" b="0" i="0" u="none" strike="noStrike" kern="0" cap="none" spc="0" normalizeH="0" baseline="0" noProof="0">
              <a:ln>
                <a:noFill/>
              </a:ln>
              <a:solidFill>
                <a:sysClr val="windowText" lastClr="000000"/>
              </a:solidFill>
              <a:effectLst/>
              <a:uLnTx/>
              <a:uFillTx/>
            </a:endParaRPr>
          </a:p>
        </p:txBody>
      </p:sp>
      <p:grpSp>
        <p:nvGrpSpPr>
          <p:cNvPr id="68" name="Group 67"/>
          <p:cNvGrpSpPr/>
          <p:nvPr userDrawn="1"/>
        </p:nvGrpSpPr>
        <p:grpSpPr>
          <a:xfrm>
            <a:off x="9815120" y="4664439"/>
            <a:ext cx="1200544"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 fmla="*/ 0 w 1200544"/>
                <a:gd name="connsiteY0" fmla="*/ 0 h 106726"/>
                <a:gd name="connsiteX1" fmla="*/ 1200544 w 1200544"/>
                <a:gd name="connsiteY1" fmla="*/ 0 h 106726"/>
                <a:gd name="connsiteX2" fmla="*/ 0 w 1200544"/>
                <a:gd name="connsiteY2" fmla="*/ 106726 h 106726"/>
                <a:gd name="connsiteX3" fmla="*/ 0 w 1200544"/>
                <a:gd name="connsiteY3" fmla="*/ 0 h 106726"/>
              </a:gdLst>
              <a:ahLst/>
              <a:cxnLst>
                <a:cxn ang="0">
                  <a:pos x="connsiteX0" y="connsiteY0"/>
                </a:cxn>
                <a:cxn ang="0">
                  <a:pos x="connsiteX1" y="connsiteY1"/>
                </a:cxn>
                <a:cxn ang="0">
                  <a:pos x="connsiteX2" y="connsiteY2"/>
                </a:cxn>
                <a:cxn ang="0">
                  <a:pos x="connsiteX3" y="connsiteY3"/>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grpSp>
      <p:sp>
        <p:nvSpPr>
          <p:cNvPr id="54" name="Rectangle 53"/>
          <p:cNvSpPr/>
          <p:nvPr userDrawn="1"/>
        </p:nvSpPr>
        <p:spPr bwMode="black">
          <a:xfrm>
            <a:off x="548640"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userDrawn="1"/>
        </p:nvCxnSpPr>
        <p:spPr>
          <a:xfrm>
            <a:off x="548640"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0444977" y="2920589"/>
            <a:ext cx="2616181" cy="871514"/>
          </a:xfrm>
          <a:prstGeom prst="rect">
            <a:avLst/>
          </a:prstGeom>
        </p:spPr>
      </p:pic>
      <p:pic>
        <p:nvPicPr>
          <p:cNvPr id="71" name="Picture 6" descr="C:\Users\kathyp\Documents\00_Brand-Resources\Multimode Elements\Multimode Icons\PNG\Multimode-Icon_STAND-Tablet.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807573"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p:cNvSpPr/>
          <p:nvPr userDrawn="1"/>
        </p:nvSpPr>
        <p:spPr>
          <a:xfrm>
            <a:off x="3460129"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3" name="Picture 3" descr="C:\Users\kathyp\Documents\00_Brand-Resources\Multimode Elements\Multimode Icons\PNG\Multimode-Icon_HOLD.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662717"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p:cNvSpPr/>
          <p:nvPr userDrawn="1"/>
        </p:nvSpPr>
        <p:spPr>
          <a:xfrm>
            <a:off x="2364346"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5" name="Picture 9" descr="C:\Users\kathyp\Documents\00_Brand-Resources\Multimode Elements\Multimode Icons\PNG\Multimode-Icon_TENT.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sp>
        <p:nvSpPr>
          <p:cNvPr id="76" name="Oval 75"/>
          <p:cNvSpPr/>
          <p:nvPr userDrawn="1"/>
        </p:nvSpPr>
        <p:spPr>
          <a:xfrm>
            <a:off x="6307302"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77" name="Oval 76"/>
          <p:cNvSpPr/>
          <p:nvPr userDrawn="1"/>
        </p:nvSpPr>
        <p:spPr>
          <a:xfrm>
            <a:off x="597030" y="5468108"/>
            <a:ext cx="310896" cy="310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78" name="Picture 5"/>
          <p:cNvPicPr>
            <a:picLocks noChangeAspect="1" noChangeArrowheads="1"/>
          </p:cNvPicPr>
          <p:nvPr userDrawn="1"/>
        </p:nvPicPr>
        <p:blipFill>
          <a:blip r:embed="rId7" cstate="email">
            <a:extLst>
              <a:ext uri="{28A0092B-C50C-407E-A947-70E740481C1C}">
                <a14:useLocalDpi xmlns:a14="http://schemas.microsoft.com/office/drawing/2010/main"/>
              </a:ext>
            </a:extLst>
          </a:blip>
          <a:stretch>
            <a:fillRect/>
          </a:stretch>
        </p:blipFill>
        <p:spPr bwMode="auto">
          <a:xfrm>
            <a:off x="645212" y="5515986"/>
            <a:ext cx="214533" cy="215141"/>
          </a:xfrm>
          <a:prstGeom prst="rect">
            <a:avLst/>
          </a:prstGeom>
          <a:noFill/>
        </p:spPr>
      </p:pic>
      <p:grpSp>
        <p:nvGrpSpPr>
          <p:cNvPr id="79" name="Group 78"/>
          <p:cNvGrpSpPr/>
          <p:nvPr userDrawn="1"/>
        </p:nvGrpSpPr>
        <p:grpSpPr>
          <a:xfrm>
            <a:off x="5236131" y="5463092"/>
            <a:ext cx="310896" cy="315912"/>
            <a:chOff x="5236131" y="5463092"/>
            <a:chExt cx="310896" cy="315912"/>
          </a:xfrm>
        </p:grpSpPr>
        <p:sp>
          <p:nvSpPr>
            <p:cNvPr id="80" name="Oval 79"/>
            <p:cNvSpPr/>
            <p:nvPr userDrawn="1"/>
          </p:nvSpPr>
          <p:spPr>
            <a:xfrm>
              <a:off x="5236131"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81" name="Picture 8" descr="C:\Users\yhwang\Desktop\WW Design\Multimode Icons\think_light-01.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5236131" y="5463092"/>
              <a:ext cx="310896" cy="310896"/>
            </a:xfrm>
            <a:prstGeom prst="rect">
              <a:avLst/>
            </a:prstGeom>
            <a:noFill/>
          </p:spPr>
        </p:pic>
      </p:grpSp>
      <p:grpSp>
        <p:nvGrpSpPr>
          <p:cNvPr id="82" name="Group 81"/>
          <p:cNvGrpSpPr/>
          <p:nvPr userDrawn="1"/>
        </p:nvGrpSpPr>
        <p:grpSpPr>
          <a:xfrm>
            <a:off x="1304766" y="5468108"/>
            <a:ext cx="310896" cy="310896"/>
            <a:chOff x="4523337" y="5468108"/>
            <a:chExt cx="310896" cy="310896"/>
          </a:xfrm>
        </p:grpSpPr>
        <p:sp>
          <p:nvSpPr>
            <p:cNvPr id="83" name="Oval 82"/>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84" name="Picture 7" descr="C:\Users\yhwang\Desktop\WW Design\Multimode Icons\server-01.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85" name="Group 84"/>
          <p:cNvGrpSpPr/>
          <p:nvPr userDrawn="1"/>
        </p:nvGrpSpPr>
        <p:grpSpPr>
          <a:xfrm>
            <a:off x="4495905" y="5442941"/>
            <a:ext cx="365760" cy="365760"/>
            <a:chOff x="2355828" y="5442941"/>
            <a:chExt cx="365760" cy="365760"/>
          </a:xfrm>
        </p:grpSpPr>
        <p:sp>
          <p:nvSpPr>
            <p:cNvPr id="86" name="Oval 85"/>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87" name="Picture 2" descr="C:\Users\yhwang\Desktop\WW Design\Multimode Icons\chain-01.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pic>
        <p:nvPicPr>
          <p:cNvPr id="88" name="Picture 4" descr="C:\Users\kathyp\Documents\00_Brand-Resources\Multimode Elements\Multimode Icons\PNG\Multimode-Icon_LAPTOP.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5585465"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5" descr="C:\Users\kathyp\Documents\00_Brand-Resources\Multimode Elements\Multimode Icons\PNG\Multimode-Icon_STAND.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C:\Users\kathyp\Documents\00_Brand-Resources\Multimode Elements\Multimode Icons\PNG\Multimode-Icon_TABLET.png"/>
          <p:cNvPicPr>
            <a:picLocks noChangeAspect="1" noChangeArrowheads="1"/>
          </p:cNvPicPr>
          <p:nvPr userDrawn="1"/>
        </p:nvPicPr>
        <p:blipFill>
          <a:blip r:embed="rId13" cstate="email">
            <a:extLst>
              <a:ext uri="{28A0092B-C50C-407E-A947-70E740481C1C}">
                <a14:useLocalDpi xmlns:a14="http://schemas.microsoft.com/office/drawing/2010/main"/>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p:cNvGrpSpPr/>
          <p:nvPr userDrawn="1"/>
        </p:nvGrpSpPr>
        <p:grpSpPr>
          <a:xfrm>
            <a:off x="2024598" y="5468108"/>
            <a:ext cx="310896" cy="310896"/>
            <a:chOff x="2024598" y="5468108"/>
            <a:chExt cx="310896" cy="310896"/>
          </a:xfrm>
        </p:grpSpPr>
        <p:sp>
          <p:nvSpPr>
            <p:cNvPr id="92" name="Oval 91"/>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93" name="Picture 92"/>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94" name="Group 93"/>
          <p:cNvGrpSpPr/>
          <p:nvPr userDrawn="1"/>
        </p:nvGrpSpPr>
        <p:grpSpPr>
          <a:xfrm>
            <a:off x="4879734" y="5468108"/>
            <a:ext cx="310896" cy="310896"/>
            <a:chOff x="4879734" y="5468108"/>
            <a:chExt cx="310896" cy="310896"/>
          </a:xfrm>
        </p:grpSpPr>
        <p:sp>
          <p:nvSpPr>
            <p:cNvPr id="95" name="Oval 94"/>
            <p:cNvSpPr/>
            <p:nvPr userDrawn="1"/>
          </p:nvSpPr>
          <p:spPr>
            <a:xfrm>
              <a:off x="4879734"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96" name="Picture 6"/>
            <p:cNvPicPr>
              <a:picLocks noChangeAspect="1" noChangeArrowheads="1"/>
            </p:cNvPicPr>
            <p:nvPr userDrawn="1"/>
          </p:nvPicPr>
          <p:blipFill>
            <a:blip r:embed="rId15" cstate="email">
              <a:extLst>
                <a:ext uri="{28A0092B-C50C-407E-A947-70E740481C1C}">
                  <a14:useLocalDpi xmlns:a14="http://schemas.microsoft.com/office/drawing/2010/main"/>
                </a:ext>
              </a:extLst>
            </a:blip>
            <a:stretch>
              <a:fillRect/>
            </a:stretch>
          </p:blipFill>
          <p:spPr bwMode="auto">
            <a:xfrm>
              <a:off x="4935867" y="5521169"/>
              <a:ext cx="196609" cy="194742"/>
            </a:xfrm>
            <a:prstGeom prst="rect">
              <a:avLst/>
            </a:prstGeom>
            <a:noFill/>
          </p:spPr>
        </p:pic>
      </p:grpSp>
      <p:grpSp>
        <p:nvGrpSpPr>
          <p:cNvPr id="97" name="Group 96"/>
          <p:cNvGrpSpPr/>
          <p:nvPr userDrawn="1"/>
        </p:nvGrpSpPr>
        <p:grpSpPr>
          <a:xfrm>
            <a:off x="5949915" y="5468108"/>
            <a:ext cx="310896" cy="310896"/>
            <a:chOff x="5949915" y="5468108"/>
            <a:chExt cx="310896" cy="310896"/>
          </a:xfrm>
        </p:grpSpPr>
        <p:sp>
          <p:nvSpPr>
            <p:cNvPr id="98" name="Oval 97"/>
            <p:cNvSpPr/>
            <p:nvPr userDrawn="1"/>
          </p:nvSpPr>
          <p:spPr>
            <a:xfrm>
              <a:off x="5949915"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99" name="Picture 8"/>
            <p:cNvPicPr>
              <a:picLocks noChangeAspect="1" noChangeArrowheads="1"/>
            </p:cNvPicPr>
            <p:nvPr userDrawn="1"/>
          </p:nvPicPr>
          <p:blipFill>
            <a:blip r:embed="rId16" cstate="email">
              <a:extLst>
                <a:ext uri="{28A0092B-C50C-407E-A947-70E740481C1C}">
                  <a14:useLocalDpi xmlns:a14="http://schemas.microsoft.com/office/drawing/2010/main"/>
                </a:ext>
              </a:extLst>
            </a:blip>
            <a:stretch>
              <a:fillRect/>
            </a:stretch>
          </p:blipFill>
          <p:spPr bwMode="auto">
            <a:xfrm>
              <a:off x="6007100" y="5527072"/>
              <a:ext cx="185758" cy="188431"/>
            </a:xfrm>
            <a:prstGeom prst="rect">
              <a:avLst/>
            </a:prstGeom>
            <a:noFill/>
          </p:spPr>
        </p:pic>
      </p:grpSp>
      <p:grpSp>
        <p:nvGrpSpPr>
          <p:cNvPr id="100" name="Group 99"/>
          <p:cNvGrpSpPr/>
          <p:nvPr userDrawn="1"/>
        </p:nvGrpSpPr>
        <p:grpSpPr>
          <a:xfrm>
            <a:off x="3094779" y="5468108"/>
            <a:ext cx="311523" cy="315559"/>
            <a:chOff x="3094779" y="5468108"/>
            <a:chExt cx="311523" cy="315559"/>
          </a:xfrm>
        </p:grpSpPr>
        <p:sp>
          <p:nvSpPr>
            <p:cNvPr id="101" name="Oval 100"/>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102" name="Picture 6" descr="C:\Users\yhwang\Desktop\WW Design\Multimode Icons\network-01.png"/>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3095406" y="5472771"/>
              <a:ext cx="310896" cy="310896"/>
            </a:xfrm>
            <a:prstGeom prst="rect">
              <a:avLst/>
            </a:prstGeom>
            <a:noFill/>
          </p:spPr>
        </p:pic>
      </p:grpSp>
      <p:sp>
        <p:nvSpPr>
          <p:cNvPr id="125" name="Oval 124"/>
          <p:cNvSpPr/>
          <p:nvPr userDrawn="1"/>
        </p:nvSpPr>
        <p:spPr>
          <a:xfrm>
            <a:off x="953427" y="5468108"/>
            <a:ext cx="310896" cy="3108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126" name="Picture 5"/>
          <p:cNvPicPr>
            <a:picLocks noChangeAspect="1" noChangeArrowheads="1"/>
          </p:cNvPicPr>
          <p:nvPr userDrawn="1"/>
        </p:nvPicPr>
        <p:blipFill>
          <a:blip r:embed="rId18" cstate="email">
            <a:extLst>
              <a:ext uri="{28A0092B-C50C-407E-A947-70E740481C1C}">
                <a14:useLocalDpi xmlns:a14="http://schemas.microsoft.com/office/drawing/2010/main"/>
              </a:ext>
            </a:extLst>
          </a:blip>
          <a:stretch>
            <a:fillRect/>
          </a:stretch>
        </p:blipFill>
        <p:spPr bwMode="auto">
          <a:xfrm>
            <a:off x="1006777" y="5515986"/>
            <a:ext cx="204196" cy="215141"/>
          </a:xfrm>
          <a:prstGeom prst="rect">
            <a:avLst/>
          </a:prstGeom>
          <a:noFill/>
        </p:spPr>
      </p:pic>
      <p:pic>
        <p:nvPicPr>
          <p:cNvPr id="127" name="Picture 5"/>
          <p:cNvPicPr>
            <a:picLocks noChangeAspect="1" noChangeArrowheads="1"/>
          </p:cNvPicPr>
          <p:nvPr userDrawn="1"/>
        </p:nvPicPr>
        <p:blipFill>
          <a:blip r:embed="rId19" cstate="email">
            <a:extLst>
              <a:ext uri="{28A0092B-C50C-407E-A947-70E740481C1C}">
                <a14:useLocalDpi xmlns:a14="http://schemas.microsoft.com/office/drawing/2010/main"/>
              </a:ext>
            </a:extLst>
          </a:blip>
          <a:stretch>
            <a:fillRect/>
          </a:stretch>
        </p:blipFill>
        <p:spPr bwMode="auto">
          <a:xfrm>
            <a:off x="2397858" y="5540155"/>
            <a:ext cx="238430" cy="145035"/>
          </a:xfrm>
          <a:prstGeom prst="rect">
            <a:avLst/>
          </a:prstGeom>
          <a:noFill/>
        </p:spPr>
      </p:pic>
      <p:pic>
        <p:nvPicPr>
          <p:cNvPr id="128" name="Picture 5"/>
          <p:cNvPicPr>
            <a:picLocks noChangeAspect="1" noChangeArrowheads="1"/>
          </p:cNvPicPr>
          <p:nvPr userDrawn="1"/>
        </p:nvPicPr>
        <p:blipFill>
          <a:blip r:embed="rId20" cstate="email">
            <a:extLst>
              <a:ext uri="{28A0092B-C50C-407E-A947-70E740481C1C}">
                <a14:useLocalDpi xmlns:a14="http://schemas.microsoft.com/office/drawing/2010/main"/>
              </a:ext>
            </a:extLst>
          </a:blip>
          <a:stretch>
            <a:fillRect/>
          </a:stretch>
        </p:blipFill>
        <p:spPr bwMode="auto">
          <a:xfrm>
            <a:off x="3516727" y="5508038"/>
            <a:ext cx="197701" cy="197481"/>
          </a:xfrm>
          <a:prstGeom prst="rect">
            <a:avLst/>
          </a:prstGeom>
          <a:noFill/>
        </p:spPr>
      </p:pic>
      <p:pic>
        <p:nvPicPr>
          <p:cNvPr id="129" name="Picture 5"/>
          <p:cNvPicPr>
            <a:picLocks noChangeAspect="1" noChangeArrowheads="1"/>
          </p:cNvPicPr>
          <p:nvPr userDrawn="1"/>
        </p:nvPicPr>
        <p:blipFill>
          <a:blip r:embed="rId21" cstate="email">
            <a:extLst>
              <a:ext uri="{28A0092B-C50C-407E-A947-70E740481C1C}">
                <a14:useLocalDpi xmlns:a14="http://schemas.microsoft.com/office/drawing/2010/main"/>
              </a:ext>
            </a:extLst>
          </a:blip>
          <a:stretch>
            <a:fillRect/>
          </a:stretch>
        </p:blipFill>
        <p:spPr bwMode="auto">
          <a:xfrm>
            <a:off x="6345757" y="5552717"/>
            <a:ext cx="233986" cy="165847"/>
          </a:xfrm>
          <a:prstGeom prst="rect">
            <a:avLst/>
          </a:prstGeom>
          <a:noFill/>
        </p:spPr>
      </p:pic>
    </p:spTree>
    <p:extLst>
      <p:ext uri="{BB962C8B-B14F-4D97-AF65-F5344CB8AC3E}">
        <p14:creationId xmlns:p14="http://schemas.microsoft.com/office/powerpoint/2010/main" val="33293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93"/>
            <a:ext cx="12190412" cy="6857106"/>
          </a:xfrm>
          <a:prstGeom prst="rect">
            <a:avLst/>
          </a:prstGeom>
        </p:spPr>
      </p:pic>
      <p:sp>
        <p:nvSpPr>
          <p:cNvPr id="17" name="Rectangle 16"/>
          <p:cNvSpPr/>
          <p:nvPr userDrawn="1"/>
        </p:nvSpPr>
        <p:spPr bwMode="black">
          <a:xfrm>
            <a:off x="0" y="6384631"/>
            <a:ext cx="12192000"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cxnSp>
        <p:nvCxnSpPr>
          <p:cNvPr id="18" name="Straight Connector 17"/>
          <p:cNvCxnSpPr/>
          <p:nvPr userDrawn="1"/>
        </p:nvCxnSpPr>
        <p:spPr>
          <a:xfrm>
            <a:off x="0" y="6384631"/>
            <a:ext cx="12188952"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640" y="6473952"/>
            <a:ext cx="3860800" cy="153888"/>
          </a:xfrm>
          <a:prstGeom prst="rect">
            <a:avLst/>
          </a:prstGeom>
        </p:spPr>
        <p:txBody>
          <a:bodyPr/>
          <a:lstStyle>
            <a:lvl1pPr>
              <a:defRPr>
                <a:solidFill>
                  <a:schemeClr val="bg1"/>
                </a:solidFill>
              </a:defRPr>
            </a:lvl1pPr>
          </a:lstStyle>
          <a:p>
            <a:r>
              <a:rPr lang="en-US" sz="1000">
                <a:cs typeface="Arial" pitchFamily="34" charset="0"/>
              </a:rPr>
              <a:t>2018 LCFC Internal. All rights reserved.</a:t>
            </a:r>
          </a:p>
        </p:txBody>
      </p:sp>
      <p:sp>
        <p:nvSpPr>
          <p:cNvPr id="46" name="Title 16"/>
          <p:cNvSpPr>
            <a:spLocks noGrp="1"/>
          </p:cNvSpPr>
          <p:nvPr>
            <p:ph type="title" hasCustomPrompt="1"/>
          </p:nvPr>
        </p:nvSpPr>
        <p:spPr bwMode="gray">
          <a:xfrm>
            <a:off x="1764792" y="1709928"/>
            <a:ext cx="9582912" cy="2852928"/>
          </a:xfrm>
          <a:prstGeom prst="rect">
            <a:avLst/>
          </a:prstGeom>
        </p:spPr>
        <p:txBody>
          <a:bodyPr lIns="0" tIns="0" rIns="0" bIns="0" anchor="b" anchorCtr="0"/>
          <a:lstStyle>
            <a:lvl1pPr marL="0" algn="l" defTabSz="1218987" rtl="0" eaLnBrk="1" latinLnBrk="0" hangingPunct="1">
              <a:lnSpc>
                <a:spcPts val="6480"/>
              </a:lnSpc>
              <a:spcBef>
                <a:spcPct val="0"/>
              </a:spcBef>
              <a:buNone/>
              <a:defRPr lang="en-US" sz="4800" b="0" kern="1200" cap="none" spc="0" baseline="0" dirty="0">
                <a:solidFill>
                  <a:schemeClr val="bg1"/>
                </a:solidFill>
                <a:latin typeface="Arial" pitchFamily="34" charset="0"/>
                <a:ea typeface="+mn-ea"/>
                <a:cs typeface="Arial" pitchFamily="34" charset="0"/>
              </a:defRPr>
            </a:lvl1pPr>
          </a:lstStyle>
          <a:p>
            <a:r>
              <a:rPr lang="en-US"/>
              <a:t>Click to edit section header title</a:t>
            </a:r>
          </a:p>
        </p:txBody>
      </p:sp>
      <p:sp>
        <p:nvSpPr>
          <p:cNvPr id="11" name="Text Placeholder 2"/>
          <p:cNvSpPr>
            <a:spLocks noGrp="1"/>
          </p:cNvSpPr>
          <p:nvPr>
            <p:ph type="body" idx="1" hasCustomPrompt="1"/>
          </p:nvPr>
        </p:nvSpPr>
        <p:spPr bwMode="white">
          <a:xfrm>
            <a:off x="1764792" y="4589463"/>
            <a:ext cx="9582658"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text</a:t>
            </a:r>
          </a:p>
        </p:txBody>
      </p:sp>
      <p:cxnSp>
        <p:nvCxnSpPr>
          <p:cNvPr id="12" name="Straight Connector 11"/>
          <p:cNvCxnSpPr/>
          <p:nvPr userDrawn="1"/>
        </p:nvCxnSpPr>
        <p:spPr bwMode="white">
          <a:xfrm>
            <a:off x="165178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345" y="6329604"/>
            <a:ext cx="118872"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16" name="Freeform 5"/>
          <p:cNvSpPr>
            <a:spLocks noEditPoints="1"/>
          </p:cNvSpPr>
          <p:nvPr userDrawn="1"/>
        </p:nvSpPr>
        <p:spPr bwMode="white">
          <a:xfrm>
            <a:off x="1171990" y="4087549"/>
            <a:ext cx="347589"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52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9"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userDrawn="1"/>
        </p:nvSpPr>
        <p:spPr bwMode="gray">
          <a:xfrm>
            <a:off x="11748699" y="6395714"/>
            <a:ext cx="443301"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ooter Placeholder 19"/>
          <p:cNvSpPr>
            <a:spLocks noGrp="1"/>
          </p:cNvSpPr>
          <p:nvPr>
            <p:ph type="ftr" sz="quarter" idx="10"/>
          </p:nvPr>
        </p:nvSpPr>
        <p:spPr>
          <a:xfrm>
            <a:off x="548640" y="6473952"/>
            <a:ext cx="2413343" cy="153888"/>
          </a:xfrm>
        </p:spPr>
        <p:txBody>
          <a:bodyPr/>
          <a:lstStyle/>
          <a:p>
            <a:r>
              <a:rPr lang="en-US" altLang="zh-CN" sz="1000">
                <a:solidFill>
                  <a:srgbClr val="939598"/>
                </a:solidFill>
                <a:cs typeface="Arial" pitchFamily="34" charset="0"/>
              </a:rPr>
              <a:t>2018 LCFC Internal. All rights reserved.</a:t>
            </a:r>
          </a:p>
          <a:p>
            <a:r>
              <a:rPr lang="en-US" sz="1000">
                <a:solidFill>
                  <a:srgbClr val="939598"/>
                </a:solidFill>
                <a:cs typeface="Arial" pitchFamily="34" charset="0"/>
              </a:rPr>
              <a:t>.</a:t>
            </a:r>
          </a:p>
        </p:txBody>
      </p:sp>
      <p:pic>
        <p:nvPicPr>
          <p:cNvPr id="10" name="图片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225059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548640" y="6473952"/>
            <a:ext cx="3286381" cy="153888"/>
          </a:xfrm>
          <a:prstGeom prst="rect">
            <a:avLst/>
          </a:prstGeom>
        </p:spPr>
        <p:txBody>
          <a:bodyPr/>
          <a:lstStyle>
            <a:lvl1pPr>
              <a:defRPr cap="none"/>
            </a:lvl1pPr>
          </a:lstStyle>
          <a:p>
            <a:r>
              <a:rPr lang="en-US" sz="1000">
                <a:solidFill>
                  <a:srgbClr val="939598"/>
                </a:solidFill>
                <a:cs typeface="Arial" pitchFamily="34" charset="0"/>
              </a:rPr>
              <a:t>2018 LCFC Internal. All rights reserved.</a:t>
            </a:r>
          </a:p>
        </p:txBody>
      </p:sp>
      <p:sp>
        <p:nvSpPr>
          <p:cNvPr id="9"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4"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21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pic>
        <p:nvPicPr>
          <p:cNvPr id="8" name="图片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3"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193311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96723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640" y="1591056"/>
            <a:ext cx="11073384"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3"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zh-CN" altLang="en-US"/>
              <a:t>单击此处编辑母版文本样式</a:t>
            </a:r>
          </a:p>
        </p:txBody>
      </p:sp>
      <p:sp>
        <p:nvSpPr>
          <p:cNvPr id="15" name="Footer Placeholder 14"/>
          <p:cNvSpPr>
            <a:spLocks noGrp="1"/>
          </p:cNvSpPr>
          <p:nvPr>
            <p:ph type="ftr" sz="quarter" idx="11"/>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9" name="图片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4"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63689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_Black">
    <p:bg>
      <p:bgPr>
        <a:solidFill>
          <a:schemeClr val="tx1"/>
        </a:solidFill>
        <a:effectLst/>
      </p:bgPr>
    </p:bg>
    <p:spTree>
      <p:nvGrpSpPr>
        <p:cNvPr id="1" name=""/>
        <p:cNvGrpSpPr/>
        <p:nvPr/>
      </p:nvGrpSpPr>
      <p:grpSpPr>
        <a:xfrm>
          <a:off x="0" y="0"/>
          <a:ext cx="0" cy="0"/>
          <a:chOff x="0" y="0"/>
          <a:chExt cx="0" cy="0"/>
        </a:xfrm>
      </p:grpSpPr>
      <p:sp>
        <p:nvSpPr>
          <p:cNvPr id="75" name="TextBox 74"/>
          <p:cNvSpPr txBox="1"/>
          <p:nvPr userDrawn="1"/>
        </p:nvSpPr>
        <p:spPr>
          <a:xfrm>
            <a:off x="548640"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14" name="Group 13">
            <a:extLst>
              <a:ext uri="{FF2B5EF4-FFF2-40B4-BE49-F238E27FC236}">
                <a16:creationId xmlns:a16="http://schemas.microsoft.com/office/drawing/2014/main" id="{A4354387-7352-4EDE-B10D-7E98777C3341}"/>
              </a:ext>
            </a:extLst>
          </p:cNvPr>
          <p:cNvGrpSpPr>
            <a:grpSpLocks noChangeAspect="1"/>
          </p:cNvGrpSpPr>
          <p:nvPr userDrawn="1"/>
        </p:nvGrpSpPr>
        <p:grpSpPr>
          <a:xfrm rot="16200000">
            <a:off x="9855467" y="2024677"/>
            <a:ext cx="3499241" cy="1167475"/>
            <a:chOff x="547688" y="952500"/>
            <a:chExt cx="12190413" cy="4067175"/>
          </a:xfrm>
        </p:grpSpPr>
        <p:sp>
          <p:nvSpPr>
            <p:cNvPr id="15" name="Rectangle 14">
              <a:extLst>
                <a:ext uri="{FF2B5EF4-FFF2-40B4-BE49-F238E27FC236}">
                  <a16:creationId xmlns:a16="http://schemas.microsoft.com/office/drawing/2014/main" id="{6068FE78-9E0C-420F-BFDF-2A1DB5DDAF14}"/>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26099F2B-AA1C-488F-AA7C-ABFA1FCEE0F1}"/>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D088FA8F-9439-47CF-8D78-598F44C92256}"/>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C26AF859-19F7-4030-B610-1D8769A17031}"/>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21D0F15-28EC-4EC4-9F91-EA19E7CE7C3E}"/>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14FA6E2F-4C4F-413E-BF05-0C2D64790D73}"/>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84E56910-E988-4902-A325-07FB563FAA39}"/>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6">
            <a:extLst>
              <a:ext uri="{FF2B5EF4-FFF2-40B4-BE49-F238E27FC236}">
                <a16:creationId xmlns:a16="http://schemas.microsoft.com/office/drawing/2014/main" id="{87ABE40C-19BE-4EEF-BC18-3E6E748B50A2}"/>
              </a:ext>
            </a:extLst>
          </p:cNvPr>
          <p:cNvSpPr>
            <a:spLocks noGrp="1"/>
          </p:cNvSpPr>
          <p:nvPr>
            <p:ph type="title" hasCustomPrompt="1"/>
          </p:nvPr>
        </p:nvSpPr>
        <p:spPr bwMode="gray">
          <a:xfrm>
            <a:off x="548639" y="2752436"/>
            <a:ext cx="9957816" cy="1605598"/>
          </a:xfrm>
          <a:prstGeom prst="rect">
            <a:avLst/>
          </a:prstGeom>
        </p:spPr>
        <p:txBody>
          <a:bodyPr lIns="0" tIns="0" rIns="0" bIns="0" anchor="ctr" anchorCtr="0"/>
          <a:lstStyle>
            <a:lvl1pPr marL="0" algn="l" defTabSz="1218987" rtl="0" eaLnBrk="1" latinLnBrk="0" hangingPunct="1">
              <a:lnSpc>
                <a:spcPts val="5000"/>
              </a:lnSpc>
              <a:spcBef>
                <a:spcPct val="0"/>
              </a:spcBef>
              <a:buNone/>
              <a:defRPr lang="en-US" sz="6000" b="1" kern="1200" cap="none" spc="-150" baseline="0" dirty="0">
                <a:solidFill>
                  <a:schemeClr val="bg1"/>
                </a:solidFill>
                <a:latin typeface="Arial" pitchFamily="34" charset="0"/>
                <a:ea typeface="+mn-ea"/>
                <a:cs typeface="Arial" pitchFamily="34" charset="0"/>
              </a:defRPr>
            </a:lvl1pPr>
          </a:lstStyle>
          <a:p>
            <a:r>
              <a:rPr lang="en-US" dirty="0"/>
              <a:t>Section header</a:t>
            </a:r>
          </a:p>
        </p:txBody>
      </p:sp>
      <p:sp>
        <p:nvSpPr>
          <p:cNvPr id="23" name="Text Placeholder 2">
            <a:extLst>
              <a:ext uri="{FF2B5EF4-FFF2-40B4-BE49-F238E27FC236}">
                <a16:creationId xmlns:a16="http://schemas.microsoft.com/office/drawing/2014/main" id="{17DDCA63-9864-4268-B28B-D09C149809B6}"/>
              </a:ext>
            </a:extLst>
          </p:cNvPr>
          <p:cNvSpPr>
            <a:spLocks noGrp="1"/>
          </p:cNvSpPr>
          <p:nvPr>
            <p:ph type="body" idx="1" hasCustomPrompt="1"/>
          </p:nvPr>
        </p:nvSpPr>
        <p:spPr bwMode="white">
          <a:xfrm>
            <a:off x="540892" y="2290418"/>
            <a:ext cx="9957816" cy="462018"/>
          </a:xfrm>
          <a:prstGeom prst="rect">
            <a:avLst/>
          </a:prstGeom>
        </p:spPr>
        <p:txBody>
          <a:bodyPr lIns="0" tIns="0" rIns="0" bIns="0" anchor="b"/>
          <a:lstStyle>
            <a:lvl1pPr marL="0" indent="0">
              <a:lnSpc>
                <a:spcPts val="2400"/>
              </a:lnSpc>
              <a:spcBef>
                <a:spcPts val="0"/>
              </a:spcBef>
              <a:buNone/>
              <a:defRPr sz="2500" spc="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here</a:t>
            </a:r>
          </a:p>
        </p:txBody>
      </p:sp>
    </p:spTree>
    <p:extLst>
      <p:ext uri="{BB962C8B-B14F-4D97-AF65-F5344CB8AC3E}">
        <p14:creationId xmlns:p14="http://schemas.microsoft.com/office/powerpoint/2010/main" val="147138199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4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zh-CN" altLang="en-US"/>
              <a:t>单击此处编辑母版文本样式</a:t>
            </a:r>
          </a:p>
        </p:txBody>
      </p:sp>
      <p:sp>
        <p:nvSpPr>
          <p:cNvPr id="7" name="Content Placeholder 2"/>
          <p:cNvSpPr>
            <a:spLocks noGrp="1"/>
          </p:cNvSpPr>
          <p:nvPr>
            <p:ph sz="half" idx="1"/>
          </p:nvPr>
        </p:nvSpPr>
        <p:spPr bwMode="gray">
          <a:xfrm>
            <a:off x="548640" y="1591056"/>
            <a:ext cx="11073384"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42962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Content Placeholder 2"/>
          <p:cNvSpPr>
            <a:spLocks noGrp="1"/>
          </p:cNvSpPr>
          <p:nvPr>
            <p:ph sz="half" idx="1"/>
          </p:nvPr>
        </p:nvSpPr>
        <p:spPr bwMode="gray">
          <a:xfrm>
            <a:off x="548640" y="1179575"/>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0" name="Content Placeholder 2"/>
          <p:cNvSpPr>
            <a:spLocks noGrp="1"/>
          </p:cNvSpPr>
          <p:nvPr>
            <p:ph sz="half" idx="14"/>
          </p:nvPr>
        </p:nvSpPr>
        <p:spPr bwMode="gray">
          <a:xfrm>
            <a:off x="6243066" y="1188761"/>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4"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4449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Content Placeholder 2"/>
          <p:cNvSpPr>
            <a:spLocks noGrp="1"/>
          </p:cNvSpPr>
          <p:nvPr>
            <p:ph sz="half" idx="1"/>
          </p:nvPr>
        </p:nvSpPr>
        <p:spPr bwMode="gray">
          <a:xfrm>
            <a:off x="548640" y="1179575"/>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4" name="Content Placeholder 2"/>
          <p:cNvSpPr>
            <a:spLocks noGrp="1"/>
          </p:cNvSpPr>
          <p:nvPr>
            <p:ph sz="half" idx="14"/>
          </p:nvPr>
        </p:nvSpPr>
        <p:spPr bwMode="gray">
          <a:xfrm>
            <a:off x="6243066" y="1188761"/>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56051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a:xfrm>
            <a:off x="548640" y="6473952"/>
            <a:ext cx="2413343" cy="15388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Content Placeholder 2"/>
          <p:cNvSpPr>
            <a:spLocks noGrp="1"/>
          </p:cNvSpPr>
          <p:nvPr>
            <p:ph sz="half" idx="1"/>
          </p:nvPr>
        </p:nvSpPr>
        <p:spPr bwMode="gray">
          <a:xfrm>
            <a:off x="548640" y="1179575"/>
            <a:ext cx="603671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r>
              <a:rPr lang="zh-CN" altLang="en-US"/>
              <a:t>单击图标添加图片</a:t>
            </a:r>
            <a:endParaRPr lang="en-US"/>
          </a:p>
        </p:txBody>
      </p:sp>
      <p:pic>
        <p:nvPicPr>
          <p:cNvPr id="11" name="图片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4"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408266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r>
              <a:rPr lang="zh-CN" altLang="en-US"/>
              <a:t>单击图标添加图片</a:t>
            </a:r>
            <a:endParaRPr lang="en-US"/>
          </a:p>
        </p:txBody>
      </p:sp>
      <p:sp>
        <p:nvSpPr>
          <p:cNvPr id="15" name="Footer Placeholder 14"/>
          <p:cNvSpPr>
            <a:spLocks noGrp="1"/>
          </p:cNvSpPr>
          <p:nvPr>
            <p:ph type="ftr" sz="quarter" idx="10"/>
          </p:nvPr>
        </p:nvSpPr>
        <p:spPr>
          <a:xfrm>
            <a:off x="548640" y="6473952"/>
            <a:ext cx="3340972" cy="38404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Content Placeholder 2"/>
          <p:cNvSpPr>
            <a:spLocks noGrp="1"/>
          </p:cNvSpPr>
          <p:nvPr>
            <p:ph sz="half" idx="1"/>
          </p:nvPr>
        </p:nvSpPr>
        <p:spPr bwMode="gray">
          <a:xfrm>
            <a:off x="548640" y="1179575"/>
            <a:ext cx="603671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9783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88824" cy="6858000"/>
          </a:xfrm>
          <a:prstGeom prst="rect">
            <a:avLst/>
          </a:prstGeom>
        </p:spPr>
        <p:txBody>
          <a:bodyPr anchor="ctr"/>
          <a:lstStyle>
            <a:lvl1pPr marL="0" indent="0" algn="ctr">
              <a:buNone/>
              <a:defRPr sz="2400">
                <a:solidFill>
                  <a:schemeClr val="accent1"/>
                </a:solidFill>
              </a:defRPr>
            </a:lvl1pPr>
          </a:lstStyle>
          <a:p>
            <a:r>
              <a:rPr lang="zh-CN" altLang="en-US"/>
              <a:t>单击图标添加图片</a:t>
            </a:r>
            <a:endParaRPr lang="en-US"/>
          </a:p>
        </p:txBody>
      </p:sp>
      <p:sp>
        <p:nvSpPr>
          <p:cNvPr id="15" name="Footer Placeholder 14"/>
          <p:cNvSpPr>
            <a:spLocks noGrp="1"/>
          </p:cNvSpPr>
          <p:nvPr>
            <p:ph type="ftr" sz="quarter" idx="10"/>
          </p:nvPr>
        </p:nvSpPr>
        <p:spPr>
          <a:xfrm>
            <a:off x="548640" y="6473952"/>
            <a:ext cx="3436506" cy="384048"/>
          </a:xfrm>
          <a:prstGeom prst="rect">
            <a:avLst/>
          </a:prstGeom>
        </p:spPr>
        <p:txBody>
          <a:bodyPr/>
          <a:lstStyle>
            <a:lvl1pPr>
              <a:defRPr>
                <a:solidFill>
                  <a:schemeClr val="bg1"/>
                </a:solidFill>
              </a:defRPr>
            </a:lvl1pPr>
          </a:lstStyle>
          <a:p>
            <a:r>
              <a:rPr lang="en-US" sz="1000">
                <a:cs typeface="Arial" pitchFamily="34" charset="0"/>
              </a:rPr>
              <a:t>201</a:t>
            </a:r>
            <a:r>
              <a:rPr lang="en-US" altLang="zh-CN" sz="1000">
                <a:solidFill>
                  <a:srgbClr val="939598"/>
                </a:solidFill>
                <a:cs typeface="Arial" pitchFamily="34" charset="0"/>
              </a:rPr>
              <a:t>2018 LCFC Internal. All rights reserved.</a:t>
            </a:r>
          </a:p>
          <a:p>
            <a:r>
              <a:rPr lang="en-US" sz="1000">
                <a:cs typeface="Arial" pitchFamily="34" charset="0"/>
              </a:rPr>
              <a:t>6 LCFC Internal. All rights reserved.</a:t>
            </a:r>
          </a:p>
        </p:txBody>
      </p:sp>
      <p:sp>
        <p:nvSpPr>
          <p:cNvPr id="14" name="Text Placeholder 3"/>
          <p:cNvSpPr>
            <a:spLocks noGrp="1"/>
          </p:cNvSpPr>
          <p:nvPr>
            <p:ph type="body" sz="quarter" idx="18" hasCustomPrompt="1"/>
          </p:nvPr>
        </p:nvSpPr>
        <p:spPr>
          <a:xfrm>
            <a:off x="0" y="3525794"/>
            <a:ext cx="7884015"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text</a:t>
            </a:r>
          </a:p>
        </p:txBody>
      </p:sp>
      <p:pic>
        <p:nvPicPr>
          <p:cNvPr id="8" name="图片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9"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10110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 RED">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2958835" cy="384320"/>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3"/>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30" name="图片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783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Quote Layout - ORANGE">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3027073" cy="384048"/>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1"/>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30" name="图片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5918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 PINK">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3081664" cy="384048"/>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2"/>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30" name="图片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21018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 DARK BLU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3108960" cy="384320"/>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29" name="图片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0"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53479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Tree>
    <p:extLst>
      <p:ext uri="{BB962C8B-B14F-4D97-AF65-F5344CB8AC3E}">
        <p14:creationId xmlns:p14="http://schemas.microsoft.com/office/powerpoint/2010/main" val="80939585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 LIGHT BLUE">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3272733" cy="384320"/>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4"/>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30" name="图片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45619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 GREEN">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a:xfrm>
            <a:off x="548640" y="6473952"/>
            <a:ext cx="3204494" cy="384320"/>
          </a:xfrm>
          <a:prstGeom prst="rect">
            <a:avLst/>
          </a:prstGeom>
        </p:spPr>
        <p:txBody>
          <a:bodyPr/>
          <a:lstStyle/>
          <a:p>
            <a:r>
              <a:rPr lang="en-US" sz="1000">
                <a:solidFill>
                  <a:srgbClr val="939598"/>
                </a:solidFill>
                <a:cs typeface="Arial" pitchFamily="34" charset="0"/>
              </a:rPr>
              <a:t>2018 LCFC Internal. All rights reserved.</a:t>
            </a: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313" indent="0" algn="ctr">
              <a:buNone/>
              <a:defRPr>
                <a:solidFill>
                  <a:schemeClr val="bg1"/>
                </a:solidFill>
              </a:defRPr>
            </a:lvl2pPr>
            <a:lvl3pPr marL="679450" indent="0" algn="ctr">
              <a:buNone/>
              <a:defRPr>
                <a:solidFill>
                  <a:schemeClr val="bg1"/>
                </a:solidFill>
              </a:defRPr>
            </a:lvl3pPr>
            <a:lvl4pPr marL="966787" indent="0" algn="ctr">
              <a:buNone/>
              <a:defRPr>
                <a:solidFill>
                  <a:schemeClr val="bg1"/>
                </a:solidFill>
              </a:defRPr>
            </a:lvl4pPr>
            <a:lvl5pPr marL="1146175" indent="0" algn="ctr">
              <a:buNone/>
              <a:defRPr>
                <a:solidFill>
                  <a:schemeClr val="bg1"/>
                </a:solidFill>
              </a:defRPr>
            </a:lvl5pPr>
          </a:lstStyle>
          <a:p>
            <a:pPr lvl="0"/>
            <a:r>
              <a:rPr lang="en-US"/>
              <a:t>Click to edit quote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313" indent="0">
              <a:buNone/>
              <a:defRPr/>
            </a:lvl2pPr>
            <a:lvl3pPr marL="679450" indent="0">
              <a:buNone/>
              <a:defRPr/>
            </a:lvl3pPr>
            <a:lvl4pPr marL="966787" indent="0">
              <a:buNone/>
              <a:defRPr/>
            </a:lvl4pPr>
            <a:lvl5pPr marL="1146175" indent="0">
              <a:buNone/>
              <a:defRPr/>
            </a:lvl5pPr>
          </a:lstStyle>
          <a:p>
            <a:pPr lvl="0"/>
            <a:r>
              <a:rPr lang="en-US"/>
              <a:t>Click to edit quote source</a:t>
            </a:r>
          </a:p>
        </p:txBody>
      </p:sp>
      <p:grpSp>
        <p:nvGrpSpPr>
          <p:cNvPr id="18" name="Group 17"/>
          <p:cNvGrpSpPr/>
          <p:nvPr userDrawn="1"/>
        </p:nvGrpSpPr>
        <p:grpSpPr>
          <a:xfrm>
            <a:off x="5800725" y="4633135"/>
            <a:ext cx="590550" cy="104775"/>
            <a:chOff x="5738813" y="4606631"/>
            <a:chExt cx="590550" cy="104775"/>
          </a:xfrm>
          <a:solidFill>
            <a:schemeClr val="accent4"/>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30" name="图片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31"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6748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0" name="Footer Placeholder 19"/>
          <p:cNvSpPr>
            <a:spLocks noGrp="1"/>
          </p:cNvSpPr>
          <p:nvPr>
            <p:ph type="ftr" sz="quarter" idx="13"/>
          </p:nvPr>
        </p:nvSpPr>
        <p:spPr>
          <a:xfrm>
            <a:off x="548640" y="6473952"/>
            <a:ext cx="3218142" cy="384320"/>
          </a:xfrm>
          <a:prstGeom prst="rect">
            <a:avLst/>
          </a:prstGeom>
        </p:spPr>
        <p:txBody>
          <a:bodyPr/>
          <a:lstStyle/>
          <a:p>
            <a:r>
              <a:rPr lang="en-US" sz="1000">
                <a:solidFill>
                  <a:srgbClr val="939598"/>
                </a:solidFill>
                <a:cs typeface="Arial" pitchFamily="34" charset="0"/>
              </a:rPr>
              <a:t>2018 LCFC Internal. All rights reserved.</a:t>
            </a: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p:cNvSpPr>
            <a:spLocks noGrp="1"/>
          </p:cNvSpPr>
          <p:nvPr>
            <p:ph type="title" hasCustomPrompt="1"/>
          </p:nvPr>
        </p:nvSpPr>
        <p:spPr>
          <a:xfrm>
            <a:off x="6921407" y="961121"/>
            <a:ext cx="4556458" cy="808956"/>
          </a:xfrm>
          <a:prstGeom prst="rect">
            <a:avLst/>
          </a:prstGeom>
        </p:spPr>
        <p:txBody>
          <a:bodyPr lIns="0" tIns="0" rIns="0" bIns="0">
            <a:noAutofit/>
          </a:bodyPr>
          <a:lstStyle>
            <a:lvl1pPr algn="l">
              <a:defRPr sz="2800" cap="none"/>
            </a:lvl1pPr>
          </a:lstStyle>
          <a:p>
            <a:r>
              <a:rPr lang="en-US"/>
              <a:t>Click To Edit Product Text</a:t>
            </a:r>
          </a:p>
        </p:txBody>
      </p:sp>
      <p:sp>
        <p:nvSpPr>
          <p:cNvPr id="64" name="Picture Placeholder 186"/>
          <p:cNvSpPr>
            <a:spLocks noGrp="1"/>
          </p:cNvSpPr>
          <p:nvPr>
            <p:ph type="pic" sz="quarter" idx="15"/>
          </p:nvPr>
        </p:nvSpPr>
        <p:spPr>
          <a:xfrm>
            <a:off x="548640" y="556260"/>
            <a:ext cx="6048375" cy="5579363"/>
          </a:xfrm>
          <a:prstGeom prst="rect">
            <a:avLst/>
          </a:prstGeom>
        </p:spPr>
        <p:txBody>
          <a:bodyPr anchor="ctr"/>
          <a:lstStyle>
            <a:lvl1pPr marL="0" indent="0" algn="ctr">
              <a:buNone/>
              <a:defRPr sz="2400">
                <a:solidFill>
                  <a:schemeClr val="accent1"/>
                </a:solidFill>
              </a:defRPr>
            </a:lvl1pPr>
          </a:lstStyle>
          <a:p>
            <a:r>
              <a:rPr lang="zh-CN" altLang="en-US"/>
              <a:t>单击图标添加图片</a:t>
            </a:r>
            <a:endParaRPr lang="en-US"/>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cxnSp>
        <p:nvCxnSpPr>
          <p:cNvPr id="70" name="Straight Connector 69"/>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4"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61850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0" name="Footer Placeholder 19"/>
          <p:cNvSpPr>
            <a:spLocks noGrp="1"/>
          </p:cNvSpPr>
          <p:nvPr>
            <p:ph type="ftr" sz="quarter" idx="13"/>
          </p:nvPr>
        </p:nvSpPr>
        <p:spPr>
          <a:xfrm>
            <a:off x="548640" y="6473952"/>
            <a:ext cx="3163551" cy="384048"/>
          </a:xfrm>
          <a:prstGeom prst="rect">
            <a:avLst/>
          </a:prstGeom>
        </p:spPr>
        <p:txBody>
          <a:bodyPr/>
          <a:lstStyle/>
          <a:p>
            <a:r>
              <a:rPr lang="en-US" sz="1000">
                <a:solidFill>
                  <a:srgbClr val="939598"/>
                </a:solidFill>
                <a:cs typeface="Arial" pitchFamily="34" charset="0"/>
              </a:rPr>
              <a:t>2018 LCFC Internal. All rights reserved.</a:t>
            </a: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p:cNvSpPr>
            <a:spLocks noGrp="1"/>
          </p:cNvSpPr>
          <p:nvPr>
            <p:ph type="title" hasCustomPrompt="1"/>
          </p:nvPr>
        </p:nvSpPr>
        <p:spPr>
          <a:xfrm>
            <a:off x="6921407" y="961121"/>
            <a:ext cx="4556458" cy="808956"/>
          </a:xfrm>
          <a:prstGeom prst="rect">
            <a:avLst/>
          </a:prstGeom>
        </p:spPr>
        <p:txBody>
          <a:bodyPr lIns="0" tIns="0" rIns="0" bIns="0">
            <a:noAutofit/>
          </a:bodyPr>
          <a:lstStyle>
            <a:lvl1pPr algn="l">
              <a:defRPr sz="2800" cap="none"/>
            </a:lvl1pPr>
          </a:lstStyle>
          <a:p>
            <a:r>
              <a:rPr lang="en-US"/>
              <a:t>Click To Edit Product Text</a:t>
            </a:r>
          </a:p>
        </p:txBody>
      </p:sp>
      <p:cxnSp>
        <p:nvCxnSpPr>
          <p:cNvPr id="63" name="Straight Connector 62"/>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0" y="0"/>
            <a:ext cx="6800850" cy="6135623"/>
          </a:xfrm>
          <a:prstGeom prst="rect">
            <a:avLst/>
          </a:prstGeom>
        </p:spPr>
        <p:txBody>
          <a:bodyPr anchor="ctr"/>
          <a:lstStyle>
            <a:lvl1pPr marL="0" indent="0" algn="ctr">
              <a:buNone/>
              <a:defRPr sz="2400">
                <a:solidFill>
                  <a:schemeClr val="accent1"/>
                </a:solidFill>
              </a:defRPr>
            </a:lvl1pPr>
          </a:lstStyle>
          <a:p>
            <a:r>
              <a:rPr lang="zh-CN" altLang="en-US"/>
              <a:t>单击图标添加图片</a:t>
            </a:r>
            <a:endParaRPr lang="en-US"/>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20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25" name="TextBox slide number"/>
          <p:cNvSpPr txBox="1"/>
          <p:nvPr userDrawn="1"/>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4"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218514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a:xfrm>
            <a:off x="548640" y="6473952"/>
            <a:ext cx="3272733" cy="38404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Chart Placeholder 2"/>
          <p:cNvSpPr>
            <a:spLocks noGrp="1"/>
          </p:cNvSpPr>
          <p:nvPr>
            <p:ph type="chart" sz="quarter" idx="10" hasCustomPrompt="1"/>
          </p:nvPr>
        </p:nvSpPr>
        <p:spPr bwMode="gray">
          <a:xfrm>
            <a:off x="548639" y="1179575"/>
            <a:ext cx="11073385"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a:t>Click icon to create chart</a:t>
            </a:r>
          </a:p>
        </p:txBody>
      </p:sp>
      <p:pic>
        <p:nvPicPr>
          <p:cNvPr id="13" name="图片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5"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18653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639" y="1179575"/>
            <a:ext cx="11073385"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a:t>Click icon to create chart</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ooter Placeholder 2"/>
          <p:cNvSpPr>
            <a:spLocks noGrp="1"/>
          </p:cNvSpPr>
          <p:nvPr>
            <p:ph type="ftr" sz="quarter" idx="11"/>
          </p:nvPr>
        </p:nvSpPr>
        <p:spPr>
          <a:xfrm>
            <a:off x="548640" y="6473952"/>
            <a:ext cx="3860800" cy="153888"/>
          </a:xfrm>
          <a:prstGeom prst="rect">
            <a:avLst/>
          </a:prstGeom>
        </p:spPr>
        <p:txBody>
          <a:bodyPr/>
          <a:lstStyle/>
          <a:p>
            <a:r>
              <a:rPr lang="en-US" altLang="zh-CN" sz="1000">
                <a:solidFill>
                  <a:srgbClr val="939598"/>
                </a:solidFill>
                <a:cs typeface="Arial" pitchFamily="34" charset="0"/>
              </a:rPr>
              <a:t>2018 LCFC Internal. All rights reserved.</a:t>
            </a:r>
          </a:p>
        </p:txBody>
      </p:sp>
    </p:spTree>
    <p:extLst>
      <p:ext uri="{BB962C8B-B14F-4D97-AF65-F5344CB8AC3E}">
        <p14:creationId xmlns:p14="http://schemas.microsoft.com/office/powerpoint/2010/main" val="25035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rt Placeholder 2"/>
          <p:cNvSpPr>
            <a:spLocks noGrp="1"/>
          </p:cNvSpPr>
          <p:nvPr>
            <p:ph type="chart" sz="quarter" idx="10" hasCustomPrompt="1"/>
          </p:nvPr>
        </p:nvSpPr>
        <p:spPr bwMode="gray">
          <a:xfrm>
            <a:off x="548639" y="1179576"/>
            <a:ext cx="11073385"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a:t>Click icon to create chart</a:t>
            </a:r>
          </a:p>
        </p:txBody>
      </p:sp>
      <p:sp>
        <p:nvSpPr>
          <p:cNvPr id="15" name="Footer Placeholder 14"/>
          <p:cNvSpPr>
            <a:spLocks noGrp="1"/>
          </p:cNvSpPr>
          <p:nvPr>
            <p:ph type="ftr" sz="quarter" idx="11"/>
          </p:nvPr>
        </p:nvSpPr>
        <p:spPr>
          <a:xfrm>
            <a:off x="548640" y="6473952"/>
            <a:ext cx="3108960" cy="384048"/>
          </a:xfrm>
          <a:prstGeom prst="rect">
            <a:avLst/>
          </a:prstGeom>
        </p:spPr>
        <p:txBody>
          <a:bodyPr/>
          <a:lstStyle/>
          <a:p>
            <a:r>
              <a:rPr lang="en-US" sz="1000">
                <a:solidFill>
                  <a:srgbClr val="939598"/>
                </a:solidFill>
                <a:cs typeface="Arial" pitchFamily="34" charset="0"/>
              </a:rPr>
              <a:t>2018 LCFC Internal. All rights reserved.</a:t>
            </a: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kern="1200" cap="none" spc="0" baseline="0" dirty="0">
                <a:solidFill>
                  <a:schemeClr val="tx1"/>
                </a:solidFill>
                <a:latin typeface="Arial" pitchFamily="34" charset="0"/>
                <a:ea typeface="+mn-ea"/>
                <a:cs typeface="Arial" pitchFamily="34" charset="0"/>
              </a:defRPr>
            </a:lvl1pPr>
          </a:lstStyle>
          <a:p>
            <a:r>
              <a:rPr lang="en-US"/>
              <a:t>Click To Edit Master Title</a:t>
            </a:r>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9" name="图片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13"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224370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548640" y="6473952"/>
            <a:ext cx="3327324" cy="384048"/>
          </a:xfrm>
          <a:prstGeom prst="rect">
            <a:avLst/>
          </a:prstGeom>
        </p:spPr>
        <p:txBody>
          <a:bodyPr/>
          <a:lstStyle/>
          <a:p>
            <a:r>
              <a:rPr lang="en-US" sz="1000">
                <a:solidFill>
                  <a:srgbClr val="939598"/>
                </a:solidFill>
                <a:cs typeface="Arial" pitchFamily="34" charset="0"/>
              </a:rPr>
              <a:t>2018 LCFC Internal. All rights reserved.</a:t>
            </a:r>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9"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1400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548640" y="6473952"/>
            <a:ext cx="3340972" cy="384048"/>
          </a:xfrm>
          <a:prstGeom prst="rect">
            <a:avLst/>
          </a:prstGeom>
        </p:spPr>
        <p:txBody>
          <a:bodyPr/>
          <a:lstStyle/>
          <a:p>
            <a:r>
              <a:rPr lang="en-US" sz="1000">
                <a:solidFill>
                  <a:srgbClr val="939598"/>
                </a:solidFill>
                <a:cs typeface="Arial" pitchFamily="34" charset="0"/>
              </a:rPr>
              <a:t>2018 LCFC Internal. All rights reserved.</a:t>
            </a:r>
          </a:p>
        </p:txBody>
      </p:sp>
    </p:spTree>
    <p:extLst>
      <p:ext uri="{BB962C8B-B14F-4D97-AF65-F5344CB8AC3E}">
        <p14:creationId xmlns:p14="http://schemas.microsoft.com/office/powerpoint/2010/main" val="210893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grpSp>
        <p:nvGrpSpPr>
          <p:cNvPr id="22" name="Group 3"/>
          <p:cNvGrpSpPr/>
          <p:nvPr userDrawn="1"/>
        </p:nvGrpSpPr>
        <p:grpSpPr bwMode="gray">
          <a:xfrm>
            <a:off x="1828170" y="1519963"/>
            <a:ext cx="8535661" cy="4341742"/>
            <a:chOff x="1828170" y="1258957"/>
            <a:chExt cx="8535661" cy="4341742"/>
          </a:xfrm>
          <a:solidFill>
            <a:schemeClr val="bg1">
              <a:lumMod val="85000"/>
            </a:schemeClr>
          </a:solidFill>
        </p:grpSpPr>
        <p:sp>
          <p:nvSpPr>
            <p:cNvPr id="23" name="Freeform 9"/>
            <p:cNvSpPr>
              <a:spLocks/>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4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93"/>
            <a:ext cx="12190412" cy="6857107"/>
          </a:xfrm>
          <a:prstGeom prst="rect">
            <a:avLst/>
          </a:prstGeom>
        </p:spPr>
      </p:pic>
      <p:sp>
        <p:nvSpPr>
          <p:cNvPr id="14" name="Rectangle 1"/>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60"/>
          <p:cNvGrpSpPr/>
          <p:nvPr userDrawn="1"/>
        </p:nvGrpSpPr>
        <p:grpSpPr bwMode="gray">
          <a:xfrm>
            <a:off x="5853433" y="1265716"/>
            <a:ext cx="485134" cy="485134"/>
            <a:chOff x="5853433" y="734066"/>
            <a:chExt cx="485134" cy="485134"/>
          </a:xfrm>
        </p:grpSpPr>
        <p:sp>
          <p:nvSpPr>
            <p:cNvPr id="19" name="Oval 61"/>
            <p:cNvSpPr/>
            <p:nvPr userDrawn="1"/>
          </p:nvSpPr>
          <p:spPr bwMode="gray">
            <a:xfrm>
              <a:off x="5886450" y="767634"/>
              <a:ext cx="419098" cy="4190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20"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12"/>
          <p:cNvGrpSpPr/>
          <p:nvPr userDrawn="1"/>
        </p:nvGrpSpPr>
        <p:grpSpPr>
          <a:xfrm>
            <a:off x="3619912" y="4738254"/>
            <a:ext cx="4952177" cy="283924"/>
            <a:chOff x="587076" y="4891945"/>
            <a:chExt cx="6379553" cy="365760"/>
          </a:xfrm>
        </p:grpSpPr>
        <p:pic>
          <p:nvPicPr>
            <p:cNvPr id="26" name="Picture 2" descr="C:\Users\kathyp\Documents\00_Brand-Resources\Multimode Elements\Multimode Icons\PNG\Multimode-Icon_HANG.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kathyp\Documents\00_Brand-Resources\Multimode Elements\Multimode Icons\PNG\Multimode-Icon_HOL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kathyp\Documents\00_Brand-Resources\Multimode Elements\Multimode Icons\PNG\Multimode-Icon_LAPTOP.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C:\Users\kathyp\Documents\00_Brand-Resources\Multimode Elements\Multimode Icons\PNG\Multimode-Icon_STAND.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Users\kathyp\Documents\00_Brand-Resources\Multimode Elements\Multimode Icons\PNG\Multimode-Icon_STAND-Tablet.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descr="C:\Users\kathyp\Documents\00_Brand-Resources\Multimode Elements\Multimode Icons\PNG\Multimode-Icon_TABLE.pn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kathyp\Documents\00_Brand-Resources\Multimode Elements\Multimode Icons\PNG\Multimode-Icon_TABLET.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C:\Users\kathyp\Documents\00_Brand-Resources\Multimode Elements\Multimode Icons\PNG\Multimode-Icon_TENT.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C:\Users\kathyp\Documents\00_Brand-Resources\Multimode Elements\Multimode Icons\PNG\Multimode-Icon_TILT.png"/>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1" descr="C:\Users\kathyp\Documents\00_Brand-Resources\Multimode Elements\Multimode Icons\PNG\Multimode-Icon_TV.png"/>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175"/>
            <p:cNvGrpSpPr/>
            <p:nvPr userDrawn="1"/>
          </p:nvGrpSpPr>
          <p:grpSpPr>
            <a:xfrm>
              <a:off x="2015634" y="4917112"/>
              <a:ext cx="310896" cy="310896"/>
              <a:chOff x="2024598" y="5468108"/>
              <a:chExt cx="310896" cy="310896"/>
            </a:xfrm>
          </p:grpSpPr>
          <p:sp>
            <p:nvSpPr>
              <p:cNvPr id="58"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9" name="Picture 4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18814" y="5509256"/>
                <a:ext cx="122464" cy="228600"/>
              </a:xfrm>
              <a:prstGeom prst="rect">
                <a:avLst/>
              </a:prstGeom>
            </p:spPr>
          </p:pic>
        </p:grpSp>
        <p:grpSp>
          <p:nvGrpSpPr>
            <p:cNvPr id="37" name="Group 178"/>
            <p:cNvGrpSpPr/>
            <p:nvPr userDrawn="1"/>
          </p:nvGrpSpPr>
          <p:grpSpPr>
            <a:xfrm>
              <a:off x="3085815" y="4917112"/>
              <a:ext cx="310896" cy="310896"/>
              <a:chOff x="3094779" y="5468108"/>
              <a:chExt cx="310896" cy="310896"/>
            </a:xfrm>
          </p:grpSpPr>
          <p:sp>
            <p:nvSpPr>
              <p:cNvPr id="56"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7" name="Picture 9" descr="C:\Users\yhwang\Desktop\WW Design\Multimode Icons\twitter-01.png"/>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3094779" y="5468108"/>
                <a:ext cx="310896" cy="310896"/>
              </a:xfrm>
              <a:prstGeom prst="rect">
                <a:avLst/>
              </a:prstGeom>
              <a:noFill/>
            </p:spPr>
          </p:pic>
        </p:grpSp>
        <p:grpSp>
          <p:nvGrpSpPr>
            <p:cNvPr id="38" name="Group 181"/>
            <p:cNvGrpSpPr/>
            <p:nvPr userDrawn="1"/>
          </p:nvGrpSpPr>
          <p:grpSpPr>
            <a:xfrm>
              <a:off x="944463" y="4917112"/>
              <a:ext cx="310896" cy="310896"/>
              <a:chOff x="953427" y="5468108"/>
              <a:chExt cx="310896" cy="310896"/>
            </a:xfrm>
          </p:grpSpPr>
          <p:sp>
            <p:nvSpPr>
              <p:cNvPr id="54"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5" name="Picture 5" descr="C:\Users\yhwang\Desktop\WW Design\Multimode Icons\globe-01.png"/>
              <p:cNvPicPr>
                <a:picLocks noChangeAspect="1" noChangeArrowheads="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980859" y="5495540"/>
                <a:ext cx="256032" cy="256032"/>
              </a:xfrm>
              <a:prstGeom prst="rect">
                <a:avLst/>
              </a:prstGeom>
              <a:noFill/>
            </p:spPr>
          </p:pic>
        </p:grpSp>
        <p:grpSp>
          <p:nvGrpSpPr>
            <p:cNvPr id="39" name="Group 255"/>
            <p:cNvGrpSpPr/>
            <p:nvPr userDrawn="1"/>
          </p:nvGrpSpPr>
          <p:grpSpPr>
            <a:xfrm>
              <a:off x="2346864" y="4891945"/>
              <a:ext cx="365760" cy="365760"/>
              <a:chOff x="2355828" y="5442941"/>
              <a:chExt cx="365760" cy="365760"/>
            </a:xfrm>
          </p:grpSpPr>
          <p:sp>
            <p:nvSpPr>
              <p:cNvPr id="52"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3" name="Picture 2" descr="C:\Users\yhwang\Desktop\WW Design\Multimode Icons\chain-01.png"/>
              <p:cNvPicPr>
                <a:picLocks noChangeAspect="1" noChangeArrowheads="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2355828" y="5442941"/>
                <a:ext cx="365760" cy="365760"/>
              </a:xfrm>
              <a:prstGeom prst="rect">
                <a:avLst/>
              </a:prstGeom>
              <a:noFill/>
            </p:spPr>
          </p:pic>
        </p:grpSp>
        <p:grpSp>
          <p:nvGrpSpPr>
            <p:cNvPr id="40" name="Group 258"/>
            <p:cNvGrpSpPr/>
            <p:nvPr userDrawn="1"/>
          </p:nvGrpSpPr>
          <p:grpSpPr>
            <a:xfrm>
              <a:off x="5227167" y="4917112"/>
              <a:ext cx="310896" cy="310896"/>
              <a:chOff x="5236131" y="5468108"/>
              <a:chExt cx="310896" cy="310896"/>
            </a:xfrm>
          </p:grpSpPr>
          <p:sp>
            <p:nvSpPr>
              <p:cNvPr id="50"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51" name="Picture 38" descr="C:\Users\yhwang\Desktop\WW Design\Multimode Icons\facebook-01.png"/>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5236131" y="5468108"/>
                <a:ext cx="310896" cy="310896"/>
              </a:xfrm>
              <a:prstGeom prst="rect">
                <a:avLst/>
              </a:prstGeom>
              <a:noFill/>
            </p:spPr>
          </p:pic>
        </p:grpSp>
        <p:grpSp>
          <p:nvGrpSpPr>
            <p:cNvPr id="41" name="Group 261"/>
            <p:cNvGrpSpPr/>
            <p:nvPr userDrawn="1"/>
          </p:nvGrpSpPr>
          <p:grpSpPr>
            <a:xfrm>
              <a:off x="4514373" y="4917112"/>
              <a:ext cx="310896" cy="310896"/>
              <a:chOff x="4523337" y="5468108"/>
              <a:chExt cx="310896" cy="310896"/>
            </a:xfrm>
          </p:grpSpPr>
          <p:sp>
            <p:nvSpPr>
              <p:cNvPr id="48"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49" name="Picture 7" descr="C:\Users\yhwang\Desktop\WW Design\Multimode Icons\server-01.png"/>
              <p:cNvPicPr>
                <a:picLocks noChangeAspect="1" noChangeArrowheads="1"/>
              </p:cNvPicPr>
              <p:nvPr userDrawn="1"/>
            </p:nvPicPr>
            <p:blipFill>
              <a:blip r:embed="rId18" cstate="email">
                <a:extLst>
                  <a:ext uri="{28A0092B-C50C-407E-A947-70E740481C1C}">
                    <a14:useLocalDpi xmlns:a14="http://schemas.microsoft.com/office/drawing/2010/main"/>
                  </a:ext>
                </a:extLst>
              </a:blip>
              <a:srcRect/>
              <a:stretch>
                <a:fillRect/>
              </a:stretch>
            </p:blipFill>
            <p:spPr bwMode="auto">
              <a:xfrm>
                <a:off x="4523337" y="5468108"/>
                <a:ext cx="310896" cy="310896"/>
              </a:xfrm>
              <a:prstGeom prst="rect">
                <a:avLst/>
              </a:prstGeom>
              <a:noFill/>
            </p:spPr>
          </p:pic>
        </p:grpSp>
        <p:grpSp>
          <p:nvGrpSpPr>
            <p:cNvPr id="42" name="Group 264"/>
            <p:cNvGrpSpPr/>
            <p:nvPr userDrawn="1"/>
          </p:nvGrpSpPr>
          <p:grpSpPr>
            <a:xfrm>
              <a:off x="4870770" y="4917112"/>
              <a:ext cx="310896" cy="310896"/>
              <a:chOff x="4879734" y="5468108"/>
              <a:chExt cx="310896" cy="310896"/>
            </a:xfrm>
          </p:grpSpPr>
          <p:sp>
            <p:nvSpPr>
              <p:cNvPr id="46"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47" name="Picture 6" descr="C:\Users\yhwang\Desktop\WW Design\Multimode Icons\network-01.png"/>
              <p:cNvPicPr>
                <a:picLocks noChangeAspect="1" noChangeArrowheads="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4879734" y="5468108"/>
                <a:ext cx="310896" cy="310896"/>
              </a:xfrm>
              <a:prstGeom prst="rect">
                <a:avLst/>
              </a:prstGeom>
              <a:noFill/>
            </p:spPr>
          </p:pic>
        </p:grpSp>
        <p:grpSp>
          <p:nvGrpSpPr>
            <p:cNvPr id="43" name="Group 267"/>
            <p:cNvGrpSpPr/>
            <p:nvPr userDrawn="1"/>
          </p:nvGrpSpPr>
          <p:grpSpPr>
            <a:xfrm>
              <a:off x="5940951" y="4917112"/>
              <a:ext cx="310896" cy="310896"/>
              <a:chOff x="5949915" y="5468108"/>
              <a:chExt cx="310896" cy="310896"/>
            </a:xfrm>
          </p:grpSpPr>
          <p:sp>
            <p:nvSpPr>
              <p:cNvPr id="44"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pic>
            <p:nvPicPr>
              <p:cNvPr id="45" name="Picture 8" descr="C:\Users\yhwang\Desktop\WW Design\Multimode Icons\think_light-01.png"/>
              <p:cNvPicPr>
                <a:picLocks noChangeAspect="1" noChangeArrowheads="1"/>
              </p:cNvPicPr>
              <p:nvPr userDrawn="1"/>
            </p:nvPicPr>
            <p:blipFill>
              <a:blip r:embed="rId20" cstate="email">
                <a:extLst>
                  <a:ext uri="{28A0092B-C50C-407E-A947-70E740481C1C}">
                    <a14:useLocalDpi xmlns:a14="http://schemas.microsoft.com/office/drawing/2010/main"/>
                  </a:ext>
                </a:extLst>
              </a:blip>
              <a:srcRect/>
              <a:stretch>
                <a:fillRect/>
              </a:stretch>
            </p:blipFill>
            <p:spPr bwMode="auto">
              <a:xfrm>
                <a:off x="5949915" y="5468108"/>
                <a:ext cx="310896" cy="310896"/>
              </a:xfrm>
              <a:prstGeom prst="rect">
                <a:avLst/>
              </a:prstGeom>
              <a:noFill/>
            </p:spPr>
          </p:pic>
        </p:grpSp>
      </p:grpSp>
      <p:pic>
        <p:nvPicPr>
          <p:cNvPr id="60" name="Picture 47"/>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2610187" y="2009776"/>
            <a:ext cx="6971627" cy="2231536"/>
          </a:xfrm>
          <a:prstGeom prst="rect">
            <a:avLst/>
          </a:prstGeom>
        </p:spPr>
      </p:pic>
      <p:pic>
        <p:nvPicPr>
          <p:cNvPr id="61" name="图片 60"/>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1562098" y="2691925"/>
            <a:ext cx="626727" cy="1972514"/>
          </a:xfrm>
          <a:prstGeom prst="rect">
            <a:avLst/>
          </a:prstGeom>
        </p:spPr>
      </p:pic>
    </p:spTree>
    <p:extLst>
      <p:ext uri="{BB962C8B-B14F-4D97-AF65-F5344CB8AC3E}">
        <p14:creationId xmlns:p14="http://schemas.microsoft.com/office/powerpoint/2010/main" val="39990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_Black">
    <p:bg>
      <p:bgPr>
        <a:solidFill>
          <a:schemeClr val="tx1"/>
        </a:solidFill>
        <a:effectLst/>
      </p:bgPr>
    </p:bg>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48640" y="402336"/>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5" name="TextBox 4"/>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6" name="Group 5"/>
          <p:cNvGrpSpPr/>
          <p:nvPr userDrawn="1"/>
        </p:nvGrpSpPr>
        <p:grpSpPr>
          <a:xfrm>
            <a:off x="554338" y="6421482"/>
            <a:ext cx="734356" cy="245008"/>
            <a:chOff x="547688" y="952500"/>
            <a:chExt cx="12190413" cy="4067175"/>
          </a:xfrm>
        </p:grpSpPr>
        <p:sp>
          <p:nvSpPr>
            <p:cNvPr id="7" name="Rectangle 6"/>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 name="Freeform 7"/>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Freeform 8"/>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Freeform 10"/>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11"/>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2290322121"/>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a:t>Click To Edit Master Title</a:t>
            </a:r>
          </a:p>
        </p:txBody>
      </p:sp>
      <p:sp>
        <p:nvSpPr>
          <p:cNvPr id="22"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0"/>
          </p:nvPr>
        </p:nvSpPr>
        <p:spPr/>
        <p:txBody>
          <a:bodyPr/>
          <a:lstStyle/>
          <a:p>
            <a:r>
              <a:rPr lang="en-US"/>
              <a:t>2020 Lenovo Internal. All rights reserved.</a:t>
            </a:r>
          </a:p>
        </p:txBody>
      </p:sp>
      <p:sp>
        <p:nvSpPr>
          <p:cNvPr id="15" name="Slide Number Placeholder 5"/>
          <p:cNvSpPr>
            <a:spLocks noGrp="1"/>
          </p:cNvSpPr>
          <p:nvPr>
            <p:ph type="sldNum" sz="quarter" idx="4"/>
          </p:nvPr>
        </p:nvSpPr>
        <p:spPr>
          <a:xfrm>
            <a:off x="11749913" y="6473952"/>
            <a:ext cx="438912" cy="155448"/>
          </a:xfrm>
          <a:prstGeom prst="rect">
            <a:avLst/>
          </a:prstGeom>
        </p:spPr>
        <p:txBody>
          <a:bodyPr vert="horz" lIns="0" tIns="0" rIns="0" bIns="0" rtlCol="0" anchor="ctr"/>
          <a:lstStyle>
            <a:lvl1pPr algn="ctr">
              <a:defRPr sz="1000">
                <a:solidFill>
                  <a:schemeClr val="tx1"/>
                </a:solidFill>
                <a:latin typeface="Arial" panose="020B0604020202020204" pitchFamily="34" charset="0"/>
                <a:cs typeface="Arial" panose="020B0604020202020204" pitchFamily="34" charset="0"/>
              </a:defRPr>
            </a:lvl1pPr>
          </a:lstStyle>
          <a:p>
            <a:fld id="{6D22F896-40B5-4ADD-8801-0D06FADFA095}" type="slidenum">
              <a:rPr lang="en-US" smtClean="0"/>
              <a:t>‹#›</a:t>
            </a:fld>
            <a:endParaRPr lang="en-US"/>
          </a:p>
        </p:txBody>
      </p:sp>
    </p:spTree>
    <p:extLst>
      <p:ext uri="{BB962C8B-B14F-4D97-AF65-F5344CB8AC3E}">
        <p14:creationId xmlns:p14="http://schemas.microsoft.com/office/powerpoint/2010/main" val="37545882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Subtitle Only">
    <p:bg>
      <p:bgPr>
        <a:solidFill>
          <a:schemeClr val="bg1"/>
        </a:solidFill>
        <a:effectLst/>
      </p:bgPr>
    </p:bg>
    <p:spTree>
      <p:nvGrpSpPr>
        <p:cNvPr id="1" name=""/>
        <p:cNvGrpSpPr/>
        <p:nvPr/>
      </p:nvGrpSpPr>
      <p:grpSpPr>
        <a:xfrm>
          <a:off x="0" y="0"/>
          <a:ext cx="0" cy="0"/>
          <a:chOff x="0" y="0"/>
          <a:chExt cx="0" cy="0"/>
        </a:xfrm>
      </p:grpSpPr>
      <p:sp>
        <p:nvSpPr>
          <p:cNvPr id="23" name="Text Placeholder 2"/>
          <p:cNvSpPr>
            <a:spLocks noGrp="1"/>
          </p:cNvSpPr>
          <p:nvPr>
            <p:ph type="body" idx="10" hasCustomPrompt="1"/>
          </p:nvPr>
        </p:nvSpPr>
        <p:spPr bwMode="gray">
          <a:xfrm>
            <a:off x="557784" y="896112"/>
            <a:ext cx="11073384" cy="292608"/>
          </a:xfrm>
          <a:prstGeom prst="rect">
            <a:avLst/>
          </a:prstGeom>
        </p:spPr>
        <p:txBody>
          <a:bodyPr lIns="0" tIns="0" rIns="0" bIns="0" anchor="ctr" anchorCtr="0">
            <a:noAutofit/>
          </a:bodyPr>
          <a:lstStyle>
            <a:lvl1pPr marL="0" indent="0">
              <a:lnSpc>
                <a:spcPts val="2200"/>
              </a:lnSpc>
              <a:spcBef>
                <a:spcPts val="0"/>
              </a:spcBef>
              <a:buNone/>
              <a:defRPr sz="2200" b="0">
                <a:solidFill>
                  <a:schemeClr val="tx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1" name="Title 28"/>
          <p:cNvSpPr>
            <a:spLocks noGrp="1"/>
          </p:cNvSpPr>
          <p:nvPr>
            <p:ph type="title" hasCustomPrompt="1"/>
          </p:nvPr>
        </p:nvSpPr>
        <p:spPr bwMode="gray">
          <a:xfrm>
            <a:off x="548640" y="402336"/>
            <a:ext cx="11073384" cy="356789"/>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Tree>
    <p:extLst>
      <p:ext uri="{BB962C8B-B14F-4D97-AF65-F5344CB8AC3E}">
        <p14:creationId xmlns:p14="http://schemas.microsoft.com/office/powerpoint/2010/main" val="29576334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Subtitle Only_Black">
    <p:bg>
      <p:bgPr>
        <a:solidFill>
          <a:schemeClr val="tx1"/>
        </a:solidFill>
        <a:effectLst/>
      </p:bgPr>
    </p:bg>
    <p:spTree>
      <p:nvGrpSpPr>
        <p:cNvPr id="1" name=""/>
        <p:cNvGrpSpPr/>
        <p:nvPr/>
      </p:nvGrpSpPr>
      <p:grpSpPr>
        <a:xfrm>
          <a:off x="0" y="0"/>
          <a:ext cx="0" cy="0"/>
          <a:chOff x="0" y="0"/>
          <a:chExt cx="0" cy="0"/>
        </a:xfrm>
      </p:grpSpPr>
      <p:sp>
        <p:nvSpPr>
          <p:cNvPr id="23" name="Text Placeholder 2"/>
          <p:cNvSpPr>
            <a:spLocks noGrp="1"/>
          </p:cNvSpPr>
          <p:nvPr>
            <p:ph type="body" idx="10" hasCustomPrompt="1"/>
          </p:nvPr>
        </p:nvSpPr>
        <p:spPr bwMode="gray">
          <a:xfrm>
            <a:off x="557784" y="896112"/>
            <a:ext cx="11073384" cy="292608"/>
          </a:xfrm>
          <a:prstGeom prst="rect">
            <a:avLst/>
          </a:prstGeom>
        </p:spPr>
        <p:txBody>
          <a:bodyPr lIns="0" tIns="0" rIns="0" bIns="0" anchor="t" anchorCtr="0">
            <a:noAutofit/>
          </a:bodyPr>
          <a:lstStyle>
            <a:lvl1pPr marL="0" indent="0">
              <a:lnSpc>
                <a:spcPts val="2200"/>
              </a:lnSpc>
              <a:spcBef>
                <a:spcPts val="0"/>
              </a:spcBef>
              <a:buNone/>
              <a:defRPr sz="2000" b="0">
                <a:solidFill>
                  <a:schemeClr val="bg1"/>
                </a:solidFill>
                <a:latin typeface="Arial" pitchFamily="34" charset="0"/>
                <a:cs typeface="Arial"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1" name="Title 28"/>
          <p:cNvSpPr>
            <a:spLocks noGrp="1"/>
          </p:cNvSpPr>
          <p:nvPr>
            <p:ph type="title" hasCustomPrompt="1"/>
          </p:nvPr>
        </p:nvSpPr>
        <p:spPr bwMode="gray">
          <a:xfrm>
            <a:off x="548640" y="402336"/>
            <a:ext cx="11073384" cy="399921"/>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7" name="TextBox 6"/>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solidFill>
                  <a:schemeClr val="bg1"/>
                </a:solidFill>
                <a:latin typeface="Arial" pitchFamily="34" charset="0"/>
                <a:cs typeface="Arial" pitchFamily="34" charset="0"/>
              </a:rPr>
              <a:t>2024 Lenovo Internal. All rights reserved.</a:t>
            </a:r>
          </a:p>
        </p:txBody>
      </p:sp>
      <p:grpSp>
        <p:nvGrpSpPr>
          <p:cNvPr id="8" name="Group 7"/>
          <p:cNvGrpSpPr/>
          <p:nvPr userDrawn="1"/>
        </p:nvGrpSpPr>
        <p:grpSpPr>
          <a:xfrm>
            <a:off x="554338" y="6421482"/>
            <a:ext cx="734356" cy="245008"/>
            <a:chOff x="547688" y="952500"/>
            <a:chExt cx="12190413" cy="4067175"/>
          </a:xfrm>
        </p:grpSpPr>
        <p:sp>
          <p:nvSpPr>
            <p:cNvPr id="9" name="Rectangle 8"/>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Freeform 9"/>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12"/>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13"/>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14"/>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124226057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48640" y="403624"/>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2" name="Content Placeholder 2"/>
          <p:cNvSpPr>
            <a:spLocks noGrp="1"/>
          </p:cNvSpPr>
          <p:nvPr>
            <p:ph sz="half" idx="1"/>
          </p:nvPr>
        </p:nvSpPr>
        <p:spPr bwMode="gray">
          <a:xfrm>
            <a:off x="548640" y="1308880"/>
            <a:ext cx="11073384" cy="4906726"/>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000">
                <a:solidFill>
                  <a:schemeClr val="tx1"/>
                </a:solidFill>
                <a:latin typeface="Arial" pitchFamily="34" charset="0"/>
                <a:cs typeface="Arial" pitchFamily="34" charset="0"/>
              </a:defRPr>
            </a:lvl1pPr>
            <a:lvl2pPr marL="609493" indent="-228560">
              <a:lnSpc>
                <a:spcPct val="90000"/>
              </a:lnSpc>
              <a:spcBef>
                <a:spcPts val="500"/>
              </a:spcBef>
              <a:buClrTx/>
              <a:buFont typeface="Arial" pitchFamily="34" charset="0"/>
              <a:buChar char="–"/>
              <a:defRPr sz="1800">
                <a:solidFill>
                  <a:schemeClr val="tx1"/>
                </a:solidFill>
                <a:latin typeface="Arial" pitchFamily="34" charset="0"/>
                <a:cs typeface="Arial" pitchFamily="34" charset="0"/>
              </a:defRPr>
            </a:lvl2pPr>
            <a:lvl3pPr marL="835938"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3pPr>
            <a:lvl4pPr marL="1147033" indent="-156606">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4pPr>
            <a:lvl5pPr marL="1445431" indent="-150258">
              <a:lnSpc>
                <a:spcPct val="90000"/>
              </a:lnSpc>
              <a:spcBef>
                <a:spcPts val="500"/>
              </a:spcBef>
              <a:buClrTx/>
              <a:buFont typeface="Arial" panose="020B0604020202020204" pitchFamily="34" charset="0"/>
              <a:buChar char="-"/>
              <a:defRPr sz="1800">
                <a:solidFill>
                  <a:schemeClr val="tx1"/>
                </a:solidFill>
                <a:latin typeface="Arial" pitchFamily="34" charset="0"/>
                <a:cs typeface="Arial"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41638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2.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image" Target="../media/image1.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1396214" y="6473952"/>
            <a:ext cx="4114800" cy="153888"/>
          </a:xfrm>
          <a:prstGeom prst="rect">
            <a:avLst/>
          </a:prstGeom>
          <a:noFill/>
        </p:spPr>
        <p:txBody>
          <a:bodyPr wrap="square" lIns="0" tIns="0" rIns="0" bIns="0" rtlCol="0">
            <a:spAutoFit/>
          </a:bodyPr>
          <a:lstStyle/>
          <a:p>
            <a:r>
              <a:rPr lang="en-US" sz="1000" dirty="0">
                <a:latin typeface="Arial" pitchFamily="34" charset="0"/>
                <a:cs typeface="Arial" pitchFamily="34" charset="0"/>
              </a:rPr>
              <a:t>2024 Lenovo Internal. All rights reserved.</a:t>
            </a:r>
          </a:p>
        </p:txBody>
      </p:sp>
      <p:grpSp>
        <p:nvGrpSpPr>
          <p:cNvPr id="5" name="Group 4"/>
          <p:cNvGrpSpPr/>
          <p:nvPr userDrawn="1"/>
        </p:nvGrpSpPr>
        <p:grpSpPr>
          <a:xfrm>
            <a:off x="554338" y="6421482"/>
            <a:ext cx="734356" cy="245008"/>
            <a:chOff x="547688" y="952500"/>
            <a:chExt cx="12190413" cy="4067175"/>
          </a:xfrm>
        </p:grpSpPr>
        <p:sp>
          <p:nvSpPr>
            <p:cNvPr id="6" name="Rectangle 5"/>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33027268"/>
      </p:ext>
    </p:extLst>
  </p:cSld>
  <p:clrMap bg1="lt1" tx1="dk1" bg2="lt2" tx2="dk2" accent1="accent1" accent2="accent2" accent3="accent3" accent4="accent4" accent5="accent5" accent6="accent6" hlink="hlink" folHlink="folHlink"/>
  <p:sldLayoutIdLst>
    <p:sldLayoutId id="2147483669" r:id="rId1"/>
    <p:sldLayoutId id="2147483723" r:id="rId2"/>
    <p:sldLayoutId id="2147483670" r:id="rId3"/>
    <p:sldLayoutId id="2147483740" r:id="rId4"/>
    <p:sldLayoutId id="2147483654" r:id="rId5"/>
    <p:sldLayoutId id="2147483725" r:id="rId6"/>
    <p:sldLayoutId id="2147483738" r:id="rId7"/>
    <p:sldLayoutId id="2147483739" r:id="rId8"/>
    <p:sldLayoutId id="2147483661" r:id="rId9"/>
    <p:sldLayoutId id="2147483726" r:id="rId10"/>
    <p:sldLayoutId id="2147483673" r:id="rId11"/>
    <p:sldLayoutId id="2147483727" r:id="rId12"/>
    <p:sldLayoutId id="2147483662" r:id="rId13"/>
    <p:sldLayoutId id="2147483728" r:id="rId14"/>
    <p:sldLayoutId id="2147483736" r:id="rId15"/>
    <p:sldLayoutId id="2147483737" r:id="rId16"/>
    <p:sldLayoutId id="2147483691" r:id="rId17"/>
    <p:sldLayoutId id="2147483729" r:id="rId18"/>
    <p:sldLayoutId id="2147483692" r:id="rId19"/>
    <p:sldLayoutId id="2147483730" r:id="rId20"/>
    <p:sldLayoutId id="2147483711" r:id="rId21"/>
    <p:sldLayoutId id="2147483731" r:id="rId22"/>
    <p:sldLayoutId id="2147483722" r:id="rId23"/>
    <p:sldLayoutId id="2147483732" r:id="rId24"/>
    <p:sldLayoutId id="2147483657" r:id="rId25"/>
    <p:sldLayoutId id="2147483733" r:id="rId26"/>
    <p:sldLayoutId id="2147483659" r:id="rId27"/>
    <p:sldLayoutId id="2147483734" r:id="rId28"/>
    <p:sldLayoutId id="2147483742" r:id="rId29"/>
    <p:sldLayoutId id="2147483741" r:id="rId30"/>
    <p:sldLayoutId id="2147483774" r:id="rId31"/>
  </p:sldLayoutIdLst>
  <p:transition spd="med"/>
  <p:hf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0" y="893"/>
            <a:ext cx="12190412" cy="6857107"/>
          </a:xfrm>
          <a:prstGeom prst="rect">
            <a:avLst/>
          </a:prstGeom>
        </p:spPr>
      </p:pic>
      <p:sp>
        <p:nvSpPr>
          <p:cNvPr id="9" name="TextBox slide number"/>
          <p:cNvSpPr txBox="1"/>
          <p:nvPr/>
        </p:nvSpPr>
        <p:spPr bwMode="white">
          <a:xfrm>
            <a:off x="11748700" y="639520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b="0" smtClean="0">
                <a:solidFill>
                  <a:schemeClr val="tx1"/>
                </a:solidFill>
              </a:rPr>
              <a:pPr lvl="0" algn="ctr"/>
              <a:t>‹#›</a:t>
            </a:fld>
            <a:endParaRPr lang="en-US" b="0">
              <a:solidFill>
                <a:schemeClr val="tx1"/>
              </a:solidFill>
            </a:endParaRPr>
          </a:p>
        </p:txBody>
      </p:sp>
      <p:pic>
        <p:nvPicPr>
          <p:cNvPr id="7" name="图片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16200000">
            <a:off x="11559737" y="5800465"/>
            <a:ext cx="974339" cy="318912"/>
          </a:xfrm>
          <a:prstGeom prst="rect">
            <a:avLst/>
          </a:prstGeom>
        </p:spPr>
      </p:pic>
      <p:sp>
        <p:nvSpPr>
          <p:cNvPr id="8" name="Footer Placeholder 19"/>
          <p:cNvSpPr>
            <a:spLocks noGrp="1"/>
          </p:cNvSpPr>
          <p:nvPr>
            <p:ph type="ftr" sz="quarter" idx="3"/>
          </p:nvPr>
        </p:nvSpPr>
        <p:spPr>
          <a:xfrm>
            <a:off x="548640" y="6473952"/>
            <a:ext cx="2413343" cy="153888"/>
          </a:xfrm>
          <a:prstGeom prst="rect">
            <a:avLst/>
          </a:prstGeom>
        </p:spPr>
        <p:txBody>
          <a:bodyPr/>
          <a:lstStyle/>
          <a:p>
            <a:r>
              <a:rPr lang="en-US" altLang="zh-CN" sz="1000">
                <a:solidFill>
                  <a:srgbClr val="939598"/>
                </a:solidFill>
                <a:cs typeface="Arial" pitchFamily="34" charset="0"/>
              </a:rPr>
              <a:t>2018 LCFC Internal. All rights reserved.</a:t>
            </a:r>
          </a:p>
          <a:p>
            <a:r>
              <a:rPr lang="en-US" sz="1000">
                <a:solidFill>
                  <a:srgbClr val="939598"/>
                </a:solidFill>
                <a:cs typeface="Arial" pitchFamily="34" charset="0"/>
              </a:rPr>
              <a:t>.</a:t>
            </a:r>
          </a:p>
        </p:txBody>
      </p:sp>
      <p:sp>
        <p:nvSpPr>
          <p:cNvPr id="6" name="Rectangle 6"/>
          <p:cNvSpPr/>
          <p:nvPr userDrawn="1"/>
        </p:nvSpPr>
        <p:spPr bwMode="gray">
          <a:xfrm flipH="1">
            <a:off x="11887448" y="6446656"/>
            <a:ext cx="311595" cy="182166"/>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slide number"/>
          <p:cNvSpPr txBox="1"/>
          <p:nvPr userDrawn="1"/>
        </p:nvSpPr>
        <p:spPr bwMode="white">
          <a:xfrm>
            <a:off x="11904526" y="6491081"/>
            <a:ext cx="311594" cy="12311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pPr lvl="0" algn="ctr"/>
              <a:t>‹#›</a:t>
            </a:fld>
            <a:endParaRPr lang="en-US"/>
          </a:p>
        </p:txBody>
      </p:sp>
    </p:spTree>
    <p:extLst>
      <p:ext uri="{BB962C8B-B14F-4D97-AF65-F5344CB8AC3E}">
        <p14:creationId xmlns:p14="http://schemas.microsoft.com/office/powerpoint/2010/main" val="303249036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1218987" rtl="0" eaLnBrk="1" latinLnBrk="0" hangingPunct="1">
        <a:spcBef>
          <a:spcPct val="0"/>
        </a:spcBef>
        <a:buNone/>
        <a:defRPr sz="4300" kern="1200" cap="all" baseline="0">
          <a:solidFill>
            <a:schemeClr val="tx1"/>
          </a:solidFill>
          <a:latin typeface="Arial" pitchFamily="34" charset="0"/>
          <a:ea typeface="+mj-ea"/>
          <a:cs typeface="Arial" pitchFamily="34" charset="0"/>
        </a:defRPr>
      </a:lvl1pPr>
    </p:titleStyle>
    <p:bodyStyle>
      <a:lvl1pPr marL="457120" indent="-457120" algn="l" defTabSz="1218987" rtl="0" eaLnBrk="1" latinLnBrk="0" hangingPunct="1">
        <a:spcBef>
          <a:spcPct val="20000"/>
        </a:spcBef>
        <a:buClr>
          <a:schemeClr val="tx2"/>
        </a:buClr>
        <a:buFont typeface="Wingdings" pitchFamily="2" charset="2"/>
        <a:buChar char="§"/>
        <a:defRPr sz="4300" kern="1200">
          <a:solidFill>
            <a:schemeClr val="tx1"/>
          </a:solidFill>
          <a:latin typeface="Arial" pitchFamily="34" charset="0"/>
          <a:ea typeface="+mn-ea"/>
          <a:cs typeface="Arial" pitchFamily="34" charset="0"/>
        </a:defRPr>
      </a:lvl1pPr>
      <a:lvl2pPr marL="990427" indent="-380933" algn="l" defTabSz="1218987" rtl="0" eaLnBrk="1" latinLnBrk="0" hangingPunct="1">
        <a:spcBef>
          <a:spcPct val="20000"/>
        </a:spcBef>
        <a:buClr>
          <a:schemeClr val="tx2"/>
        </a:buClr>
        <a:buFont typeface="Wingdings" pitchFamily="2" charset="2"/>
        <a:buChar char="§"/>
        <a:defRPr sz="3700" kern="1200">
          <a:solidFill>
            <a:schemeClr val="tx1"/>
          </a:solidFill>
          <a:latin typeface="Arial" pitchFamily="34" charset="0"/>
          <a:ea typeface="+mn-ea"/>
          <a:cs typeface="Arial" pitchFamily="34" charset="0"/>
        </a:defRPr>
      </a:lvl2pPr>
      <a:lvl3pPr marL="1523733" indent="-304747" algn="l" defTabSz="1218987" rtl="0" eaLnBrk="1" latinLnBrk="0" hangingPunct="1">
        <a:spcBef>
          <a:spcPct val="20000"/>
        </a:spcBef>
        <a:buClr>
          <a:schemeClr val="tx2"/>
        </a:buClr>
        <a:buFont typeface="Wingdings" pitchFamily="2" charset="2"/>
        <a:buChar char="§"/>
        <a:defRPr sz="3200" kern="1200">
          <a:solidFill>
            <a:schemeClr val="tx1"/>
          </a:solidFill>
          <a:latin typeface="Arial" pitchFamily="34" charset="0"/>
          <a:ea typeface="+mn-ea"/>
          <a:cs typeface="Arial" pitchFamily="34" charset="0"/>
        </a:defRPr>
      </a:lvl3pPr>
      <a:lvl4pPr marL="2133227"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4pPr>
      <a:lvl5pPr marL="2742720" indent="-304747" algn="l" defTabSz="1218987" rtl="0" eaLnBrk="1" latinLnBrk="0" hangingPunct="1">
        <a:spcBef>
          <a:spcPct val="20000"/>
        </a:spcBef>
        <a:buClr>
          <a:schemeClr val="tx2"/>
        </a:buClr>
        <a:buFont typeface="Wingdings" pitchFamily="2" charset="2"/>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23.xml"/><Relationship Id="rId4" Type="http://schemas.openxmlformats.org/officeDocument/2006/relationships/hyperlink" Target="https://support.microsoft.com/en-us/windows/about-connected-system-recovery-beadffdc-982c-46a8-8f2a-4eeb0ee131b3"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1.xml"/><Relationship Id="rId1" Type="http://schemas.openxmlformats.org/officeDocument/2006/relationships/tags" Target="../tags/tag26.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1.xml"/><Relationship Id="rId1" Type="http://schemas.openxmlformats.org/officeDocument/2006/relationships/tags" Target="../tags/tag28.xml"/><Relationship Id="rId5" Type="http://schemas.openxmlformats.org/officeDocument/2006/relationships/image" Target="../media/image55.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9.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hyperlink" Target="https://learn.microsoft.com/en-us/windows-hardware/manufacture/desktop/push-button-reset-overview?view=windows-11" TargetMode="Externa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6.xml"/><Relationship Id="rId5" Type="http://schemas.openxmlformats.org/officeDocument/2006/relationships/hyperlink" Target="https://learning.lenovo.com/learn/course/4191/lenovo-recovery-service-cwsi238" TargetMode="External"/><Relationship Id="rId4" Type="http://schemas.openxmlformats.org/officeDocument/2006/relationships/hyperlink" Target="https://pcsupport.lenovo.com/it/en/solutions/ht515427-how-to-use-connected-system-recovery-cloud-bare-metal-recovery-thinkpad"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8640" y="1685684"/>
            <a:ext cx="10316584" cy="2894768"/>
          </a:xfrm>
        </p:spPr>
        <p:txBody>
          <a:bodyPr/>
          <a:lstStyle/>
          <a:p>
            <a:r>
              <a:rPr lang="en-US" altLang="zh-CN" sz="4800" dirty="0"/>
              <a:t>Connected System Recovery (CSR)</a:t>
            </a:r>
            <a:br>
              <a:rPr lang="en-US" dirty="0"/>
            </a:br>
            <a:r>
              <a:rPr lang="en-US" sz="4000" dirty="0"/>
              <a:t>New Software &amp; Support Training</a:t>
            </a:r>
            <a:br>
              <a:rPr lang="en-US" sz="4000" dirty="0"/>
            </a:br>
            <a:r>
              <a:rPr lang="en-US" sz="4000" dirty="0">
                <a:solidFill>
                  <a:srgbClr val="FF0000"/>
                </a:solidFill>
              </a:rPr>
              <a:t>Learning Material</a:t>
            </a:r>
          </a:p>
        </p:txBody>
      </p:sp>
      <p:sp>
        <p:nvSpPr>
          <p:cNvPr id="6" name="Subtitle 5"/>
          <p:cNvSpPr>
            <a:spLocks noGrp="1"/>
          </p:cNvSpPr>
          <p:nvPr>
            <p:ph type="subTitle" idx="1"/>
          </p:nvPr>
        </p:nvSpPr>
        <p:spPr/>
        <p:txBody>
          <a:bodyPr/>
          <a:lstStyle/>
          <a:p>
            <a:r>
              <a:rPr lang="en-US" altLang="zh-CN" dirty="0">
                <a:latin typeface="Arial"/>
                <a:cs typeface="Arial"/>
              </a:rPr>
              <a:t>CSWi23F</a:t>
            </a:r>
            <a:r>
              <a:rPr lang="en-US" dirty="0">
                <a:latin typeface="Arial"/>
                <a:cs typeface="Arial"/>
              </a:rPr>
              <a:t>| v110624</a:t>
            </a:r>
            <a:endParaRPr lang="en-US" dirty="0"/>
          </a:p>
        </p:txBody>
      </p:sp>
    </p:spTree>
    <p:custDataLst>
      <p:tags r:id="rId1"/>
    </p:custDataLst>
    <p:extLst>
      <p:ext uri="{BB962C8B-B14F-4D97-AF65-F5344CB8AC3E}">
        <p14:creationId xmlns:p14="http://schemas.microsoft.com/office/powerpoint/2010/main" val="251639344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B366D-47EC-90D7-D61F-A9B60507C5B2}"/>
              </a:ext>
            </a:extLst>
          </p:cNvPr>
          <p:cNvSpPr txBox="1"/>
          <p:nvPr/>
        </p:nvSpPr>
        <p:spPr>
          <a:xfrm>
            <a:off x="412928" y="805284"/>
            <a:ext cx="10937502" cy="1154675"/>
          </a:xfrm>
          <a:prstGeom prst="rect">
            <a:avLst/>
          </a:prstGeom>
          <a:noFill/>
        </p:spPr>
        <p:txBody>
          <a:bodyPr wrap="square">
            <a:spAutoFit/>
          </a:bodyPr>
          <a:lstStyle/>
          <a:p>
            <a:pPr marL="342900" marR="0" lvl="0" indent="-342900" algn="l">
              <a:lnSpc>
                <a:spcPct val="150000"/>
              </a:lnSpc>
              <a:spcBef>
                <a:spcPts val="0"/>
              </a:spcBef>
              <a:spcAft>
                <a:spcPts val="0"/>
              </a:spcAft>
              <a:buFont typeface="+mj-lt"/>
              <a:buAutoNum type="arabicPeriod"/>
            </a:pPr>
            <a:r>
              <a:rPr lang="en-US" sz="1600" kern="100" dirty="0">
                <a:effectLst/>
                <a:ea typeface="DengXian" panose="02010600030101010101" pitchFamily="2" charset="-122"/>
                <a:cs typeface="Times New Roman" panose="02020603050405020304" pitchFamily="18" charset="0"/>
              </a:rPr>
              <a:t>Power on your PC, and then press F2 immediately to enter BIOS Setup Menu. </a:t>
            </a:r>
          </a:p>
          <a:p>
            <a:pPr marL="342900" marR="0" lvl="0" indent="-342900" algn="l">
              <a:lnSpc>
                <a:spcPct val="150000"/>
              </a:lnSpc>
              <a:spcBef>
                <a:spcPts val="0"/>
              </a:spcBef>
              <a:spcAft>
                <a:spcPts val="0"/>
              </a:spcAft>
              <a:buFont typeface="+mj-lt"/>
              <a:buAutoNum type="arabicPeriod"/>
            </a:pPr>
            <a:r>
              <a:rPr lang="en-US" sz="1600" kern="100" dirty="0">
                <a:effectLst/>
                <a:ea typeface="DengXian" panose="02010600030101010101" pitchFamily="2" charset="-122"/>
                <a:cs typeface="Times New Roman" panose="02020603050405020304" pitchFamily="18" charset="0"/>
              </a:rPr>
              <a:t>In the </a:t>
            </a:r>
            <a:r>
              <a:rPr lang="en-US" sz="1600" b="1" kern="100" dirty="0">
                <a:effectLst/>
                <a:ea typeface="DengXian" panose="02010600030101010101" pitchFamily="2" charset="-122"/>
                <a:cs typeface="Times New Roman" panose="02020603050405020304" pitchFamily="18" charset="0"/>
              </a:rPr>
              <a:t>Configuration</a:t>
            </a:r>
            <a:r>
              <a:rPr lang="en-US" sz="1600" kern="100" dirty="0">
                <a:effectLst/>
                <a:ea typeface="DengXian" panose="02010600030101010101" pitchFamily="2" charset="-122"/>
                <a:cs typeface="Times New Roman" panose="02020603050405020304" pitchFamily="18" charset="0"/>
              </a:rPr>
              <a:t> menu click on </a:t>
            </a:r>
            <a:r>
              <a:rPr lang="en-US" sz="1600" b="1" kern="100" dirty="0">
                <a:effectLst/>
                <a:ea typeface="DengXian" panose="02010600030101010101" pitchFamily="2" charset="-122"/>
                <a:cs typeface="Times New Roman" panose="02020603050405020304" pitchFamily="18" charset="0"/>
              </a:rPr>
              <a:t>Network Boot Settings </a:t>
            </a:r>
            <a:r>
              <a:rPr lang="en-US" sz="1600" kern="100" dirty="0">
                <a:effectLst/>
                <a:ea typeface="DengXian" panose="02010600030101010101" pitchFamily="2" charset="-122"/>
                <a:cs typeface="Times New Roman" panose="02020603050405020304" pitchFamily="18" charset="0"/>
              </a:rPr>
              <a:t>and enable </a:t>
            </a:r>
            <a:r>
              <a:rPr lang="en-US" sz="1600" b="1" kern="100" dirty="0">
                <a:effectLst/>
                <a:ea typeface="DengXian" panose="02010600030101010101" pitchFamily="2" charset="-122"/>
                <a:cs typeface="Times New Roman" panose="02020603050405020304" pitchFamily="18" charset="0"/>
              </a:rPr>
              <a:t>"Reinstall Windows from cloud" </a:t>
            </a:r>
            <a:r>
              <a:rPr lang="en-US" sz="1600" kern="100" dirty="0">
                <a:effectLst/>
                <a:ea typeface="DengXian" panose="02010600030101010101" pitchFamily="2" charset="-122"/>
                <a:cs typeface="Times New Roman" panose="02020603050405020304" pitchFamily="18" charset="0"/>
              </a:rPr>
              <a:t>and </a:t>
            </a:r>
            <a:r>
              <a:rPr lang="en-US" sz="1600" b="1" kern="100" dirty="0">
                <a:effectLst/>
                <a:ea typeface="DengXian" panose="02010600030101010101" pitchFamily="2" charset="-122"/>
                <a:cs typeface="Times New Roman" panose="02020603050405020304" pitchFamily="18" charset="0"/>
              </a:rPr>
              <a:t>"UEFI Wi-Fi Network boot ".</a:t>
            </a:r>
          </a:p>
        </p:txBody>
      </p:sp>
      <p:pic>
        <p:nvPicPr>
          <p:cNvPr id="5" name="图片 1" descr="图片包含 文本&#10;&#10;描述已自动生成">
            <a:extLst>
              <a:ext uri="{FF2B5EF4-FFF2-40B4-BE49-F238E27FC236}">
                <a16:creationId xmlns:a16="http://schemas.microsoft.com/office/drawing/2014/main" id="{CF896BDC-20D3-E433-EFFE-92DC98890858}"/>
              </a:ext>
            </a:extLst>
          </p:cNvPr>
          <p:cNvPicPr>
            <a:picLocks noChangeAspect="1"/>
          </p:cNvPicPr>
          <p:nvPr/>
        </p:nvPicPr>
        <p:blipFill>
          <a:blip r:embed="rId4"/>
          <a:stretch>
            <a:fillRect/>
          </a:stretch>
        </p:blipFill>
        <p:spPr>
          <a:xfrm>
            <a:off x="553483" y="2348169"/>
            <a:ext cx="5367093" cy="2918491"/>
          </a:xfrm>
          <a:prstGeom prst="rect">
            <a:avLst/>
          </a:prstGeom>
        </p:spPr>
      </p:pic>
      <p:pic>
        <p:nvPicPr>
          <p:cNvPr id="6" name="图片 1" descr="文本&#10;&#10;描述已自动生成">
            <a:extLst>
              <a:ext uri="{FF2B5EF4-FFF2-40B4-BE49-F238E27FC236}">
                <a16:creationId xmlns:a16="http://schemas.microsoft.com/office/drawing/2014/main" id="{6673AD59-E377-4BE6-1B36-9EBC4FCCF054}"/>
              </a:ext>
            </a:extLst>
          </p:cNvPr>
          <p:cNvPicPr>
            <a:picLocks noChangeAspect="1"/>
          </p:cNvPicPr>
          <p:nvPr/>
        </p:nvPicPr>
        <p:blipFill>
          <a:blip r:embed="rId5"/>
          <a:stretch>
            <a:fillRect/>
          </a:stretch>
        </p:blipFill>
        <p:spPr>
          <a:xfrm>
            <a:off x="5995094" y="2348169"/>
            <a:ext cx="5425055" cy="2918491"/>
          </a:xfrm>
          <a:prstGeom prst="rect">
            <a:avLst/>
          </a:prstGeom>
        </p:spPr>
      </p:pic>
      <p:sp>
        <p:nvSpPr>
          <p:cNvPr id="3" name="Title 2">
            <a:extLst>
              <a:ext uri="{FF2B5EF4-FFF2-40B4-BE49-F238E27FC236}">
                <a16:creationId xmlns:a16="http://schemas.microsoft.com/office/drawing/2014/main" id="{E682738A-0DBD-AAC8-E133-4808C6BFF9D1}"/>
              </a:ext>
            </a:extLst>
          </p:cNvPr>
          <p:cNvSpPr>
            <a:spLocks noGrp="1"/>
          </p:cNvSpPr>
          <p:nvPr>
            <p:ph type="title"/>
          </p:nvPr>
        </p:nvSpPr>
        <p:spPr/>
        <p:txBody>
          <a:bodyPr/>
          <a:lstStyle/>
          <a:p>
            <a:r>
              <a:rPr lang="en-US" sz="3200" b="1" spc="-150" dirty="0">
                <a:latin typeface="Arial" pitchFamily="34" charset="0"/>
                <a:cs typeface="Arial" pitchFamily="34" charset="0"/>
              </a:rPr>
              <a:t>Connected System Recovery </a:t>
            </a:r>
            <a:r>
              <a:rPr lang="en-US" altLang="zh-CN" sz="3200" b="1" spc="-150" dirty="0">
                <a:latin typeface="Arial" pitchFamily="34" charset="0"/>
                <a:cs typeface="Arial" pitchFamily="34" charset="0"/>
              </a:rPr>
              <a:t>Usage - 1</a:t>
            </a:r>
            <a:endParaRPr lang="en-US" dirty="0"/>
          </a:p>
        </p:txBody>
      </p:sp>
    </p:spTree>
    <p:custDataLst>
      <p:tags r:id="rId1"/>
    </p:custDataLst>
    <p:extLst>
      <p:ext uri="{BB962C8B-B14F-4D97-AF65-F5344CB8AC3E}">
        <p14:creationId xmlns:p14="http://schemas.microsoft.com/office/powerpoint/2010/main" val="13093542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C8828C-A24B-96A8-D02B-A2BE929469D2}"/>
              </a:ext>
            </a:extLst>
          </p:cNvPr>
          <p:cNvSpPr txBox="1"/>
          <p:nvPr/>
        </p:nvSpPr>
        <p:spPr>
          <a:xfrm>
            <a:off x="340486" y="850699"/>
            <a:ext cx="11441766" cy="1154675"/>
          </a:xfrm>
          <a:prstGeom prst="rect">
            <a:avLst/>
          </a:prstGeom>
          <a:noFill/>
        </p:spPr>
        <p:txBody>
          <a:bodyPr wrap="square">
            <a:spAutoFit/>
          </a:bodyPr>
          <a:lstStyle/>
          <a:p>
            <a:pPr marL="342900" marR="0" lvl="0" indent="-342900" algn="l">
              <a:lnSpc>
                <a:spcPct val="150000"/>
              </a:lnSpc>
              <a:spcBef>
                <a:spcPts val="0"/>
              </a:spcBef>
              <a:spcAft>
                <a:spcPts val="0"/>
              </a:spcAft>
              <a:buFont typeface="+mj-lt"/>
              <a:buAutoNum type="arabicPeriod" startAt="3"/>
            </a:pPr>
            <a:r>
              <a:rPr lang="en-US" sz="1600" b="1" kern="100" dirty="0">
                <a:latin typeface="+mj-lt"/>
                <a:ea typeface="DengXian" panose="02010600030101010101" pitchFamily="2" charset="-122"/>
                <a:cs typeface="Times New Roman" panose="02020603050405020304" pitchFamily="18" charset="0"/>
              </a:rPr>
              <a:t>Press F10 </a:t>
            </a:r>
            <a:r>
              <a:rPr lang="en-US" sz="1600" kern="100" dirty="0">
                <a:latin typeface="+mj-lt"/>
                <a:ea typeface="DengXian" panose="02010600030101010101" pitchFamily="2" charset="-122"/>
                <a:cs typeface="Times New Roman" panose="02020603050405020304" pitchFamily="18" charset="0"/>
              </a:rPr>
              <a:t>to save changes and reboot your system and then </a:t>
            </a:r>
            <a:r>
              <a:rPr lang="en-US" sz="1600" b="1" kern="100" dirty="0">
                <a:latin typeface="+mj-lt"/>
                <a:ea typeface="DengXian" panose="02010600030101010101" pitchFamily="2" charset="-122"/>
                <a:cs typeface="Times New Roman" panose="02020603050405020304" pitchFamily="18" charset="0"/>
              </a:rPr>
              <a:t>press F12 </a:t>
            </a:r>
            <a:r>
              <a:rPr lang="en-US" sz="1600" kern="100" dirty="0">
                <a:latin typeface="+mj-lt"/>
                <a:ea typeface="DengXian" panose="02010600030101010101" pitchFamily="2" charset="-122"/>
                <a:cs typeface="Times New Roman" panose="02020603050405020304" pitchFamily="18" charset="0"/>
              </a:rPr>
              <a:t>immediately to enter Boot Menu. </a:t>
            </a:r>
          </a:p>
          <a:p>
            <a:pPr marL="342900" marR="0" lvl="0" indent="-342900" algn="l">
              <a:lnSpc>
                <a:spcPct val="150000"/>
              </a:lnSpc>
              <a:spcBef>
                <a:spcPts val="0"/>
              </a:spcBef>
              <a:spcAft>
                <a:spcPts val="0"/>
              </a:spcAft>
              <a:buFont typeface="+mj-lt"/>
              <a:buAutoNum type="arabicPeriod" startAt="3"/>
            </a:pPr>
            <a:r>
              <a:rPr lang="en-US" sz="1600" kern="100" dirty="0">
                <a:latin typeface="+mj-lt"/>
                <a:ea typeface="DengXian" panose="02010600030101010101" pitchFamily="2" charset="-122"/>
                <a:cs typeface="Times New Roman" panose="02020603050405020304" pitchFamily="18" charset="0"/>
              </a:rPr>
              <a:t>Choose “</a:t>
            </a:r>
            <a:r>
              <a:rPr lang="en-US" sz="1600" b="1" kern="100" dirty="0">
                <a:latin typeface="+mj-lt"/>
                <a:ea typeface="DengXian" panose="02010600030101010101" pitchFamily="2" charset="-122"/>
                <a:cs typeface="Times New Roman" panose="02020603050405020304" pitchFamily="18" charset="0"/>
              </a:rPr>
              <a:t>Reinstall Windows from cloud</a:t>
            </a:r>
            <a:r>
              <a:rPr lang="en-US" sz="1600" kern="100" dirty="0">
                <a:latin typeface="+mj-lt"/>
                <a:ea typeface="DengXian" panose="02010600030101010101" pitchFamily="2" charset="-122"/>
                <a:cs typeface="Times New Roman" panose="02020603050405020304" pitchFamily="18" charset="0"/>
              </a:rPr>
              <a:t>”.</a:t>
            </a:r>
          </a:p>
          <a:p>
            <a:pPr marL="342900" indent="-342900">
              <a:lnSpc>
                <a:spcPct val="150000"/>
              </a:lnSpc>
              <a:buFont typeface="+mj-lt"/>
              <a:buAutoNum type="arabicPeriod" startAt="3"/>
            </a:pPr>
            <a:r>
              <a:rPr lang="en-US" sz="1600" kern="100" dirty="0">
                <a:latin typeface="+mj-lt"/>
                <a:ea typeface="DengXian" panose="02010600030101010101" pitchFamily="2" charset="-122"/>
                <a:cs typeface="Times New Roman" panose="02020603050405020304" pitchFamily="18" charset="0"/>
              </a:rPr>
              <a:t>Choose “</a:t>
            </a:r>
            <a:r>
              <a:rPr lang="en-US" sz="1600" b="1" kern="100" dirty="0">
                <a:latin typeface="+mj-lt"/>
                <a:ea typeface="DengXian" panose="02010600030101010101" pitchFamily="2" charset="-122"/>
                <a:cs typeface="Times New Roman" panose="02020603050405020304" pitchFamily="18" charset="0"/>
              </a:rPr>
              <a:t>Agree</a:t>
            </a:r>
            <a:r>
              <a:rPr lang="en-US" sz="1600" kern="100" dirty="0">
                <a:latin typeface="+mj-lt"/>
                <a:ea typeface="DengXian" panose="02010600030101010101" pitchFamily="2" charset="-122"/>
                <a:cs typeface="Times New Roman" panose="02020603050405020304" pitchFamily="18" charset="0"/>
              </a:rPr>
              <a:t>” and wait for Windows to complete the installation from the cloud.</a:t>
            </a:r>
          </a:p>
        </p:txBody>
      </p:sp>
      <p:pic>
        <p:nvPicPr>
          <p:cNvPr id="9" name="图片 1" descr="电脑屏幕的照片上有文字&#10;&#10;中度可信度描述已自动生成">
            <a:extLst>
              <a:ext uri="{FF2B5EF4-FFF2-40B4-BE49-F238E27FC236}">
                <a16:creationId xmlns:a16="http://schemas.microsoft.com/office/drawing/2014/main" id="{D5B882F0-2912-D965-1BDF-1BEAD0455465}"/>
              </a:ext>
            </a:extLst>
          </p:cNvPr>
          <p:cNvPicPr>
            <a:picLocks noChangeAspect="1"/>
          </p:cNvPicPr>
          <p:nvPr/>
        </p:nvPicPr>
        <p:blipFill>
          <a:blip r:embed="rId4"/>
          <a:stretch>
            <a:fillRect/>
          </a:stretch>
        </p:blipFill>
        <p:spPr>
          <a:xfrm>
            <a:off x="679671" y="2200754"/>
            <a:ext cx="5241713" cy="3710947"/>
          </a:xfrm>
          <a:prstGeom prst="rect">
            <a:avLst/>
          </a:prstGeom>
        </p:spPr>
      </p:pic>
      <p:pic>
        <p:nvPicPr>
          <p:cNvPr id="13" name="图片 1" descr="文本&#10;&#10;描述已自动生成">
            <a:extLst>
              <a:ext uri="{FF2B5EF4-FFF2-40B4-BE49-F238E27FC236}">
                <a16:creationId xmlns:a16="http://schemas.microsoft.com/office/drawing/2014/main" id="{783FF2A9-4C82-586F-DA63-86EC3D0B8CCC}"/>
              </a:ext>
            </a:extLst>
          </p:cNvPr>
          <p:cNvPicPr>
            <a:picLocks noChangeAspect="1"/>
          </p:cNvPicPr>
          <p:nvPr/>
        </p:nvPicPr>
        <p:blipFill>
          <a:blip r:embed="rId5"/>
          <a:stretch>
            <a:fillRect/>
          </a:stretch>
        </p:blipFill>
        <p:spPr>
          <a:xfrm>
            <a:off x="6094411" y="2200753"/>
            <a:ext cx="5253701" cy="3710947"/>
          </a:xfrm>
          <a:prstGeom prst="rect">
            <a:avLst/>
          </a:prstGeom>
        </p:spPr>
      </p:pic>
      <p:sp>
        <p:nvSpPr>
          <p:cNvPr id="2" name="Title 1">
            <a:extLst>
              <a:ext uri="{FF2B5EF4-FFF2-40B4-BE49-F238E27FC236}">
                <a16:creationId xmlns:a16="http://schemas.microsoft.com/office/drawing/2014/main" id="{3DDB0998-54B3-87E4-3D4D-A23DC8889782}"/>
              </a:ext>
            </a:extLst>
          </p:cNvPr>
          <p:cNvSpPr>
            <a:spLocks noGrp="1"/>
          </p:cNvSpPr>
          <p:nvPr>
            <p:ph type="title"/>
          </p:nvPr>
        </p:nvSpPr>
        <p:spPr/>
        <p:txBody>
          <a:bodyPr/>
          <a:lstStyle/>
          <a:p>
            <a:r>
              <a:rPr lang="en-US" sz="3200" b="1" spc="-150" dirty="0">
                <a:latin typeface="Arial" pitchFamily="34" charset="0"/>
                <a:cs typeface="Arial" pitchFamily="34" charset="0"/>
              </a:rPr>
              <a:t>Connected System Recovery </a:t>
            </a:r>
            <a:r>
              <a:rPr lang="en-US" altLang="zh-CN" sz="3200" b="1" spc="-150" dirty="0">
                <a:latin typeface="Arial" pitchFamily="34" charset="0"/>
                <a:cs typeface="Arial" pitchFamily="34" charset="0"/>
              </a:rPr>
              <a:t>Usage - 2</a:t>
            </a:r>
            <a:endParaRPr lang="en-US" dirty="0"/>
          </a:p>
        </p:txBody>
      </p:sp>
    </p:spTree>
    <p:custDataLst>
      <p:tags r:id="rId1"/>
    </p:custDataLst>
    <p:extLst>
      <p:ext uri="{BB962C8B-B14F-4D97-AF65-F5344CB8AC3E}">
        <p14:creationId xmlns:p14="http://schemas.microsoft.com/office/powerpoint/2010/main" val="2492868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F97155-90E7-ADD7-E546-43A1834D35A0}"/>
              </a:ext>
            </a:extLst>
          </p:cNvPr>
          <p:cNvSpPr txBox="1"/>
          <p:nvPr/>
        </p:nvSpPr>
        <p:spPr>
          <a:xfrm>
            <a:off x="428704" y="709677"/>
            <a:ext cx="10628620" cy="1384995"/>
          </a:xfrm>
          <a:prstGeom prst="rect">
            <a:avLst/>
          </a:prstGeom>
          <a:noFill/>
        </p:spPr>
        <p:txBody>
          <a:bodyPr wrap="square">
            <a:spAutoFit/>
          </a:bodyPr>
          <a:lstStyle/>
          <a:p>
            <a:pPr marL="571500" marR="0" indent="-342900" algn="l">
              <a:lnSpc>
                <a:spcPct val="150000"/>
              </a:lnSpc>
              <a:spcBef>
                <a:spcPts val="0"/>
              </a:spcBef>
              <a:spcAft>
                <a:spcPts val="0"/>
              </a:spcAft>
              <a:buFont typeface="+mj-lt"/>
              <a:buAutoNum type="arabicPeriod" startAt="6"/>
            </a:pPr>
            <a:r>
              <a:rPr lang="en-US" sz="1600" kern="100" dirty="0">
                <a:ea typeface="DengXian" panose="02010600030101010101" pitchFamily="2" charset="-122"/>
                <a:cs typeface="Times New Roman" panose="02020603050405020304" pitchFamily="18" charset="0"/>
              </a:rPr>
              <a:t>Connect to the Internet through Wi-Fi or LAN and expect 1-2 hours for the process to complete.</a:t>
            </a:r>
          </a:p>
          <a:p>
            <a:pPr marL="514350" marR="0" indent="-285750" algn="l">
              <a:lnSpc>
                <a:spcPct val="150000"/>
              </a:lnSpc>
              <a:spcBef>
                <a:spcPts val="0"/>
              </a:spcBef>
              <a:spcAft>
                <a:spcPts val="0"/>
              </a:spcAft>
              <a:buFont typeface="Arial" panose="020B0604020202020204" pitchFamily="34" charset="0"/>
              <a:buChar char="•"/>
            </a:pPr>
            <a:r>
              <a:rPr lang="en-US" sz="1600" kern="100" dirty="0">
                <a:ea typeface="DengXian" panose="02010600030101010101" pitchFamily="2" charset="-122"/>
                <a:cs typeface="Times New Roman" panose="02020603050405020304" pitchFamily="18" charset="0"/>
              </a:rPr>
              <a:t>Consumer &amp; DT devices: The Wi-Fi connection prompt is displayed while running CSR</a:t>
            </a:r>
          </a:p>
          <a:p>
            <a:pPr marL="514350" marR="0" indent="-285750" algn="l">
              <a:lnSpc>
                <a:spcPct val="150000"/>
              </a:lnSpc>
              <a:spcBef>
                <a:spcPts val="0"/>
              </a:spcBef>
              <a:spcAft>
                <a:spcPts val="0"/>
              </a:spcAft>
              <a:buFont typeface="Arial" panose="020B0604020202020204" pitchFamily="34" charset="0"/>
              <a:buChar char="•"/>
            </a:pPr>
            <a:r>
              <a:rPr lang="en-US" sz="1600" kern="100" dirty="0">
                <a:ea typeface="DengXian" panose="02010600030101010101" pitchFamily="2" charset="-122"/>
                <a:cs typeface="Times New Roman" panose="02020603050405020304" pitchFamily="18" charset="0"/>
              </a:rPr>
              <a:t>ThinkPad: </a:t>
            </a:r>
            <a:r>
              <a:rPr lang="en-US" altLang="zh-CN" sz="1600" kern="100" dirty="0">
                <a:ea typeface="DengXian" panose="02010600030101010101" pitchFamily="2" charset="-122"/>
                <a:cs typeface="Times New Roman" panose="02020603050405020304" pitchFamily="18" charset="0"/>
              </a:rPr>
              <a:t>Connect to the network in the BIOS before running CSR</a:t>
            </a:r>
            <a:endParaRPr lang="en-US" sz="1600" kern="100" dirty="0">
              <a:ea typeface="DengXian" panose="02010600030101010101" pitchFamily="2" charset="-122"/>
              <a:cs typeface="Times New Roman" panose="02020603050405020304" pitchFamily="18" charset="0"/>
            </a:endParaRPr>
          </a:p>
          <a:p>
            <a:pPr marR="0" lvl="0" algn="l">
              <a:spcBef>
                <a:spcPts val="0"/>
              </a:spcBef>
              <a:spcAft>
                <a:spcPts val="0"/>
              </a:spcAft>
            </a:pPr>
            <a:r>
              <a:rPr lang="en-US" sz="1200" kern="100" dirty="0">
                <a:latin typeface="+mj-lt"/>
                <a:ea typeface="DengXian" panose="02010600030101010101" pitchFamily="2" charset="-122"/>
                <a:cs typeface="Times New Roman" panose="02020603050405020304" pitchFamily="18" charset="0"/>
              </a:rPr>
              <a:t> </a:t>
            </a:r>
          </a:p>
        </p:txBody>
      </p:sp>
      <p:pic>
        <p:nvPicPr>
          <p:cNvPr id="2" name="图片 1" descr="图形用户界面&#10;&#10;描述已自动生成">
            <a:extLst>
              <a:ext uri="{FF2B5EF4-FFF2-40B4-BE49-F238E27FC236}">
                <a16:creationId xmlns:a16="http://schemas.microsoft.com/office/drawing/2014/main" id="{73220E9A-80B0-87F0-1AE7-A37F75113E4F}"/>
              </a:ext>
            </a:extLst>
          </p:cNvPr>
          <p:cNvPicPr>
            <a:picLocks noChangeAspect="1"/>
          </p:cNvPicPr>
          <p:nvPr/>
        </p:nvPicPr>
        <p:blipFill>
          <a:blip r:embed="rId4"/>
          <a:stretch>
            <a:fillRect/>
          </a:stretch>
        </p:blipFill>
        <p:spPr>
          <a:xfrm>
            <a:off x="2219033" y="1924552"/>
            <a:ext cx="7537476" cy="4150184"/>
          </a:xfrm>
          <a:prstGeom prst="rect">
            <a:avLst/>
          </a:prstGeom>
        </p:spPr>
      </p:pic>
      <p:sp>
        <p:nvSpPr>
          <p:cNvPr id="3" name="Title 2">
            <a:extLst>
              <a:ext uri="{FF2B5EF4-FFF2-40B4-BE49-F238E27FC236}">
                <a16:creationId xmlns:a16="http://schemas.microsoft.com/office/drawing/2014/main" id="{8CAE5D82-4CF5-9818-FCB9-96898BD17FCE}"/>
              </a:ext>
            </a:extLst>
          </p:cNvPr>
          <p:cNvSpPr>
            <a:spLocks noGrp="1"/>
          </p:cNvSpPr>
          <p:nvPr>
            <p:ph type="title"/>
          </p:nvPr>
        </p:nvSpPr>
        <p:spPr/>
        <p:txBody>
          <a:bodyPr/>
          <a:lstStyle/>
          <a:p>
            <a:r>
              <a:rPr lang="en-US" sz="3200" b="1" spc="-150" dirty="0">
                <a:latin typeface="Arial" pitchFamily="34" charset="0"/>
                <a:cs typeface="Arial" pitchFamily="34" charset="0"/>
              </a:rPr>
              <a:t>Connected System Recovery </a:t>
            </a:r>
            <a:r>
              <a:rPr lang="en-US" altLang="zh-CN" sz="3200" b="1" spc="-150" dirty="0">
                <a:latin typeface="Arial" pitchFamily="34" charset="0"/>
                <a:cs typeface="Arial" pitchFamily="34" charset="0"/>
              </a:rPr>
              <a:t>Usage - 3</a:t>
            </a:r>
            <a:endParaRPr lang="en-US" dirty="0"/>
          </a:p>
        </p:txBody>
      </p:sp>
    </p:spTree>
    <p:custDataLst>
      <p:tags r:id="rId1"/>
    </p:custDataLst>
    <p:extLst>
      <p:ext uri="{BB962C8B-B14F-4D97-AF65-F5344CB8AC3E}">
        <p14:creationId xmlns:p14="http://schemas.microsoft.com/office/powerpoint/2010/main" val="11082072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descr="图形用户界面&#10;&#10;描述已自动生成">
            <a:extLst>
              <a:ext uri="{FF2B5EF4-FFF2-40B4-BE49-F238E27FC236}">
                <a16:creationId xmlns:a16="http://schemas.microsoft.com/office/drawing/2014/main" id="{B4B32080-6F5E-513A-5C93-CFEC580013B8}"/>
              </a:ext>
            </a:extLst>
          </p:cNvPr>
          <p:cNvPicPr>
            <a:picLocks noChangeAspect="1"/>
          </p:cNvPicPr>
          <p:nvPr/>
        </p:nvPicPr>
        <p:blipFill>
          <a:blip r:embed="rId4"/>
          <a:stretch>
            <a:fillRect/>
          </a:stretch>
        </p:blipFill>
        <p:spPr>
          <a:xfrm>
            <a:off x="1743739" y="1244968"/>
            <a:ext cx="8372636" cy="4510790"/>
          </a:xfrm>
          <a:prstGeom prst="rect">
            <a:avLst/>
          </a:prstGeom>
        </p:spPr>
      </p:pic>
      <p:sp>
        <p:nvSpPr>
          <p:cNvPr id="7" name="Title 6">
            <a:extLst>
              <a:ext uri="{FF2B5EF4-FFF2-40B4-BE49-F238E27FC236}">
                <a16:creationId xmlns:a16="http://schemas.microsoft.com/office/drawing/2014/main" id="{29EF8404-658A-2C7C-2A00-AF284FA9C8B4}"/>
              </a:ext>
            </a:extLst>
          </p:cNvPr>
          <p:cNvSpPr>
            <a:spLocks noGrp="1"/>
          </p:cNvSpPr>
          <p:nvPr>
            <p:ph type="title"/>
          </p:nvPr>
        </p:nvSpPr>
        <p:spPr/>
        <p:txBody>
          <a:bodyPr/>
          <a:lstStyle/>
          <a:p>
            <a:r>
              <a:rPr lang="en-US" dirty="0"/>
              <a:t>Downloading Process</a:t>
            </a:r>
          </a:p>
        </p:txBody>
      </p:sp>
    </p:spTree>
    <p:custDataLst>
      <p:tags r:id="rId1"/>
    </p:custDataLst>
    <p:extLst>
      <p:ext uri="{BB962C8B-B14F-4D97-AF65-F5344CB8AC3E}">
        <p14:creationId xmlns:p14="http://schemas.microsoft.com/office/powerpoint/2010/main" val="1858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FBFB-19D2-16A1-8FFE-F14F6674978E}"/>
              </a:ext>
            </a:extLst>
          </p:cNvPr>
          <p:cNvSpPr>
            <a:spLocks noGrp="1"/>
          </p:cNvSpPr>
          <p:nvPr>
            <p:ph type="title"/>
          </p:nvPr>
        </p:nvSpPr>
        <p:spPr/>
        <p:txBody>
          <a:bodyPr/>
          <a:lstStyle/>
          <a:p>
            <a:r>
              <a:rPr lang="en-US" dirty="0"/>
              <a:t>Failure Screenshot</a:t>
            </a:r>
          </a:p>
        </p:txBody>
      </p:sp>
      <p:pic>
        <p:nvPicPr>
          <p:cNvPr id="4" name="図 5">
            <a:extLst>
              <a:ext uri="{FF2B5EF4-FFF2-40B4-BE49-F238E27FC236}">
                <a16:creationId xmlns:a16="http://schemas.microsoft.com/office/drawing/2014/main" id="{00E4BE8C-6EB0-5ECB-9585-F3ABFD59E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005" y="923544"/>
            <a:ext cx="7265816" cy="535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124108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descr="图形用户界面, 网站&#10;&#10;描述已自动生成">
            <a:extLst>
              <a:ext uri="{FF2B5EF4-FFF2-40B4-BE49-F238E27FC236}">
                <a16:creationId xmlns:a16="http://schemas.microsoft.com/office/drawing/2014/main" id="{BBF2CE90-8E73-01B3-70D0-655551644932}"/>
              </a:ext>
            </a:extLst>
          </p:cNvPr>
          <p:cNvPicPr>
            <a:picLocks noChangeAspect="1"/>
          </p:cNvPicPr>
          <p:nvPr/>
        </p:nvPicPr>
        <p:blipFill>
          <a:blip r:embed="rId4"/>
          <a:stretch>
            <a:fillRect/>
          </a:stretch>
        </p:blipFill>
        <p:spPr>
          <a:xfrm>
            <a:off x="2315332" y="1196078"/>
            <a:ext cx="7048408" cy="4533563"/>
          </a:xfrm>
          <a:prstGeom prst="rect">
            <a:avLst/>
          </a:prstGeom>
        </p:spPr>
      </p:pic>
      <p:sp>
        <p:nvSpPr>
          <p:cNvPr id="4" name="Title 3">
            <a:extLst>
              <a:ext uri="{FF2B5EF4-FFF2-40B4-BE49-F238E27FC236}">
                <a16:creationId xmlns:a16="http://schemas.microsoft.com/office/drawing/2014/main" id="{2B0DF763-BA3F-D0F2-1C0E-A34D96FE4305}"/>
              </a:ext>
            </a:extLst>
          </p:cNvPr>
          <p:cNvSpPr>
            <a:spLocks noGrp="1"/>
          </p:cNvSpPr>
          <p:nvPr>
            <p:ph type="title"/>
          </p:nvPr>
        </p:nvSpPr>
        <p:spPr/>
        <p:txBody>
          <a:bodyPr/>
          <a:lstStyle/>
          <a:p>
            <a:r>
              <a:rPr lang="en-US" dirty="0"/>
              <a:t>Installing Process</a:t>
            </a:r>
          </a:p>
        </p:txBody>
      </p:sp>
    </p:spTree>
    <p:custDataLst>
      <p:tags r:id="rId1"/>
    </p:custDataLst>
    <p:extLst>
      <p:ext uri="{BB962C8B-B14F-4D97-AF65-F5344CB8AC3E}">
        <p14:creationId xmlns:p14="http://schemas.microsoft.com/office/powerpoint/2010/main" val="26048169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应用程序, Teams&#10;&#10;描述已自动生成">
            <a:extLst>
              <a:ext uri="{FF2B5EF4-FFF2-40B4-BE49-F238E27FC236}">
                <a16:creationId xmlns:a16="http://schemas.microsoft.com/office/drawing/2014/main" id="{97CE909C-0905-19C8-0984-70940B846046}"/>
              </a:ext>
            </a:extLst>
          </p:cNvPr>
          <p:cNvPicPr>
            <a:picLocks noChangeAspect="1"/>
          </p:cNvPicPr>
          <p:nvPr/>
        </p:nvPicPr>
        <p:blipFill>
          <a:blip r:embed="rId4"/>
          <a:stretch>
            <a:fillRect/>
          </a:stretch>
        </p:blipFill>
        <p:spPr>
          <a:xfrm>
            <a:off x="2099594" y="1189426"/>
            <a:ext cx="7379432" cy="4644303"/>
          </a:xfrm>
          <a:prstGeom prst="rect">
            <a:avLst/>
          </a:prstGeom>
        </p:spPr>
      </p:pic>
      <p:sp>
        <p:nvSpPr>
          <p:cNvPr id="4" name="Title 3">
            <a:extLst>
              <a:ext uri="{FF2B5EF4-FFF2-40B4-BE49-F238E27FC236}">
                <a16:creationId xmlns:a16="http://schemas.microsoft.com/office/drawing/2014/main" id="{E30F09B7-B190-E66D-6DA1-70EEDC6A2FFB}"/>
              </a:ext>
            </a:extLst>
          </p:cNvPr>
          <p:cNvSpPr>
            <a:spLocks noGrp="1"/>
          </p:cNvSpPr>
          <p:nvPr>
            <p:ph type="title"/>
          </p:nvPr>
        </p:nvSpPr>
        <p:spPr/>
        <p:txBody>
          <a:bodyPr/>
          <a:lstStyle/>
          <a:p>
            <a:r>
              <a:rPr lang="en-US" dirty="0"/>
              <a:t>First Time Set Up</a:t>
            </a:r>
          </a:p>
        </p:txBody>
      </p:sp>
    </p:spTree>
    <p:custDataLst>
      <p:tags r:id="rId1"/>
    </p:custDataLst>
    <p:extLst>
      <p:ext uri="{BB962C8B-B14F-4D97-AF65-F5344CB8AC3E}">
        <p14:creationId xmlns:p14="http://schemas.microsoft.com/office/powerpoint/2010/main" val="41454316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BF58-D0EB-49E2-B20B-359CCF75F02A}"/>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23CD4E47-E157-411C-992B-97295359FC32}"/>
              </a:ext>
            </a:extLst>
          </p:cNvPr>
          <p:cNvSpPr>
            <a:spLocks noGrp="1"/>
          </p:cNvSpPr>
          <p:nvPr>
            <p:ph type="body" idx="1"/>
          </p:nvPr>
        </p:nvSpPr>
        <p:spPr/>
        <p:txBody>
          <a:bodyPr/>
          <a:lstStyle/>
          <a:p>
            <a:r>
              <a:rPr lang="en-US" dirty="0"/>
              <a:t>Topic 4</a:t>
            </a:r>
          </a:p>
        </p:txBody>
      </p:sp>
      <p:sp>
        <p:nvSpPr>
          <p:cNvPr id="4" name="Slide Number Placeholder 3">
            <a:extLst>
              <a:ext uri="{FF2B5EF4-FFF2-40B4-BE49-F238E27FC236}">
                <a16:creationId xmlns:a16="http://schemas.microsoft.com/office/drawing/2014/main" id="{0C6F2ECC-61A7-4FB3-A8AF-E7987157F7E9}"/>
              </a:ext>
            </a:extLst>
          </p:cNvPr>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17</a:t>
            </a:fld>
            <a:endParaRPr lang="en-US" dirty="0"/>
          </a:p>
        </p:txBody>
      </p:sp>
    </p:spTree>
    <p:custDataLst>
      <p:tags r:id="rId1"/>
    </p:custDataLst>
    <p:extLst>
      <p:ext uri="{BB962C8B-B14F-4D97-AF65-F5344CB8AC3E}">
        <p14:creationId xmlns:p14="http://schemas.microsoft.com/office/powerpoint/2010/main" val="28243138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7A47-1445-4CE8-B749-522FFD884A5F}"/>
              </a:ext>
            </a:extLst>
          </p:cNvPr>
          <p:cNvSpPr>
            <a:spLocks noGrp="1"/>
          </p:cNvSpPr>
          <p:nvPr>
            <p:ph type="title"/>
          </p:nvPr>
        </p:nvSpPr>
        <p:spPr/>
        <p:txBody>
          <a:bodyPr/>
          <a:lstStyle/>
          <a:p>
            <a:r>
              <a:rPr lang="en-US" dirty="0"/>
              <a:t>Troubleshooting Questions - 1</a:t>
            </a:r>
          </a:p>
        </p:txBody>
      </p:sp>
      <p:sp>
        <p:nvSpPr>
          <p:cNvPr id="3" name="Content Placeholder 2">
            <a:extLst>
              <a:ext uri="{FF2B5EF4-FFF2-40B4-BE49-F238E27FC236}">
                <a16:creationId xmlns:a16="http://schemas.microsoft.com/office/drawing/2014/main" id="{5325511C-E177-4100-97C9-77070075696D}"/>
              </a:ext>
            </a:extLst>
          </p:cNvPr>
          <p:cNvSpPr>
            <a:spLocks noGrp="1"/>
          </p:cNvSpPr>
          <p:nvPr>
            <p:ph sz="half" idx="1"/>
          </p:nvPr>
        </p:nvSpPr>
        <p:spPr>
          <a:xfrm>
            <a:off x="449403" y="1053699"/>
            <a:ext cx="11073384" cy="2837817"/>
          </a:xfrm>
        </p:spPr>
        <p:txBody>
          <a:bodyPr/>
          <a:lstStyle/>
          <a:p>
            <a:pPr marL="457200" indent="-457200">
              <a:lnSpc>
                <a:spcPct val="150000"/>
              </a:lnSpc>
              <a:buFont typeface="+mj-lt"/>
              <a:buAutoNum type="arabicPeriod"/>
            </a:pPr>
            <a:r>
              <a:rPr lang="en-US" dirty="0"/>
              <a:t>How do I know if my device supports Connected System Recovery?</a:t>
            </a:r>
          </a:p>
          <a:p>
            <a:pPr marL="438043" lvl="1" indent="0">
              <a:lnSpc>
                <a:spcPct val="150000"/>
              </a:lnSpc>
              <a:buNone/>
            </a:pPr>
            <a:r>
              <a:rPr lang="en-US" b="0" dirty="0">
                <a:solidFill>
                  <a:srgbClr val="1E1E1E"/>
                </a:solidFill>
                <a:effectLst/>
                <a:latin typeface="Segoe UI" panose="020B0502040204020203" pitchFamily="34" charset="0"/>
              </a:rPr>
              <a:t>Connected System Recovery is being rolled out on a per-device basis, you can check your device's BIOS and see if there is an option for Connected System Recovery. Currently not all the Lenovo devices support CSR.</a:t>
            </a:r>
          </a:p>
          <a:p>
            <a:pPr marL="438043" lvl="1" indent="0">
              <a:buNone/>
            </a:pPr>
            <a:endParaRPr lang="en-US" dirty="0">
              <a:solidFill>
                <a:srgbClr val="1E1E1E"/>
              </a:solidFill>
              <a:latin typeface="Segoe UI" panose="020B0502040204020203" pitchFamily="34" charset="0"/>
            </a:endParaRPr>
          </a:p>
          <a:p>
            <a:pPr marL="438043" lvl="1" indent="0">
              <a:buNone/>
            </a:pPr>
            <a:endParaRPr lang="en-US" b="0" dirty="0">
              <a:solidFill>
                <a:srgbClr val="1E1E1E"/>
              </a:solidFill>
              <a:effectLst/>
              <a:latin typeface="Segoe UI" panose="020B0502040204020203" pitchFamily="34" charset="0"/>
            </a:endParaRPr>
          </a:p>
          <a:p>
            <a:endParaRPr lang="en-US" dirty="0"/>
          </a:p>
          <a:p>
            <a:pPr marL="0" indent="0">
              <a:buNone/>
            </a:pPr>
            <a:endParaRPr lang="en-US" altLang="zh-CN" dirty="0"/>
          </a:p>
        </p:txBody>
      </p:sp>
      <p:sp>
        <p:nvSpPr>
          <p:cNvPr id="4" name="Slide Number Placeholder 3">
            <a:extLst>
              <a:ext uri="{FF2B5EF4-FFF2-40B4-BE49-F238E27FC236}">
                <a16:creationId xmlns:a16="http://schemas.microsoft.com/office/drawing/2014/main" id="{57FC1754-56FF-4887-8E4F-3380098B34C9}"/>
              </a:ext>
            </a:extLst>
          </p:cNvPr>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18</a:t>
            </a:fld>
            <a:endParaRPr lang="en-US" dirty="0"/>
          </a:p>
        </p:txBody>
      </p:sp>
    </p:spTree>
    <p:custDataLst>
      <p:tags r:id="rId1"/>
    </p:custDataLst>
    <p:extLst>
      <p:ext uri="{BB962C8B-B14F-4D97-AF65-F5344CB8AC3E}">
        <p14:creationId xmlns:p14="http://schemas.microsoft.com/office/powerpoint/2010/main" val="32728047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1"/>
          <p:cNvSpPr>
            <a:spLocks noGrp="1"/>
          </p:cNvSpPr>
          <p:nvPr>
            <p:ph sz="half" idx="1"/>
          </p:nvPr>
        </p:nvSpPr>
        <p:spPr>
          <a:xfrm>
            <a:off x="548640" y="1072397"/>
            <a:ext cx="11073384" cy="49067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52364" indent="0">
              <a:buNone/>
            </a:pPr>
            <a:r>
              <a:rPr lang="en-US" altLang="en-US" dirty="0">
                <a:solidFill>
                  <a:schemeClr val="bg2">
                    <a:lumMod val="50000"/>
                  </a:schemeClr>
                </a:solidFill>
                <a:latin typeface="+mn-lt"/>
              </a:rPr>
              <a:t>2. If Connected System Recovery is failing for you, please check the following:</a:t>
            </a:r>
          </a:p>
          <a:p>
            <a:pPr marL="279309" indent="-226945"/>
            <a:endParaRPr lang="en-US" altLang="en-US" dirty="0">
              <a:solidFill>
                <a:schemeClr val="bg2">
                  <a:lumMod val="50000"/>
                </a:schemeClr>
              </a:solidFill>
              <a:latin typeface="+mn-lt"/>
            </a:endParaRPr>
          </a:p>
          <a:p>
            <a:pPr marL="717352" lvl="1" indent="-226945"/>
            <a:r>
              <a:rPr lang="en-US" altLang="en-US" dirty="0">
                <a:solidFill>
                  <a:schemeClr val="bg2">
                    <a:lumMod val="50000"/>
                  </a:schemeClr>
                </a:solidFill>
                <a:latin typeface="+mn-lt"/>
              </a:rPr>
              <a:t>Is your device successfully connected to network: This should be checked after selecting the Connected System Recovery option in your BIOS menu.</a:t>
            </a:r>
          </a:p>
          <a:p>
            <a:pPr marL="717352" lvl="1" indent="-226945"/>
            <a:endParaRPr lang="en-US" altLang="en-US" dirty="0">
              <a:solidFill>
                <a:schemeClr val="bg2">
                  <a:lumMod val="50000"/>
                </a:schemeClr>
              </a:solidFill>
              <a:latin typeface="+mn-lt"/>
            </a:endParaRPr>
          </a:p>
          <a:p>
            <a:pPr marL="717352" lvl="1" indent="-226945"/>
            <a:r>
              <a:rPr lang="en-US" altLang="en-US" dirty="0">
                <a:solidFill>
                  <a:schemeClr val="bg2">
                    <a:lumMod val="50000"/>
                  </a:schemeClr>
                </a:solidFill>
                <a:latin typeface="+mn-lt"/>
              </a:rPr>
              <a:t>Is your device connected to AC power: While it's not required if your device has sufficient battery power, it's possible this may lead to failure when initiating Connected System Recovery.</a:t>
            </a:r>
          </a:p>
          <a:p>
            <a:pPr marL="717352" lvl="1" indent="-226945"/>
            <a:endParaRPr lang="en-US" altLang="en-US" dirty="0">
              <a:solidFill>
                <a:schemeClr val="bg2">
                  <a:lumMod val="50000"/>
                </a:schemeClr>
              </a:solidFill>
              <a:latin typeface="+mn-lt"/>
            </a:endParaRPr>
          </a:p>
          <a:p>
            <a:pPr marL="717352" lvl="1" indent="-226945"/>
            <a:r>
              <a:rPr lang="en-US" altLang="en-US" dirty="0">
                <a:solidFill>
                  <a:schemeClr val="bg2">
                    <a:lumMod val="50000"/>
                  </a:schemeClr>
                </a:solidFill>
                <a:latin typeface="+mn-lt"/>
              </a:rPr>
              <a:t>Is your router functioning properly: Try restarting your router and modem and then try Connected System Recovery again.</a:t>
            </a:r>
          </a:p>
          <a:p>
            <a:pPr marL="717352" lvl="1" indent="-226945"/>
            <a:endParaRPr lang="en-US" altLang="en-US" dirty="0">
              <a:solidFill>
                <a:schemeClr val="bg2">
                  <a:lumMod val="50000"/>
                </a:schemeClr>
              </a:solidFill>
              <a:latin typeface="+mn-lt"/>
            </a:endParaRPr>
          </a:p>
          <a:p>
            <a:pPr marL="717352" lvl="1" indent="-226945"/>
            <a:r>
              <a:rPr lang="en-US" altLang="en-US" dirty="0">
                <a:solidFill>
                  <a:schemeClr val="bg2">
                    <a:lumMod val="50000"/>
                  </a:schemeClr>
                </a:solidFill>
                <a:latin typeface="+mn-lt"/>
              </a:rPr>
              <a:t>Restart your system: If none of the above suggestions fix the issue, try restarting your device by holding down the power button until your device fully shuts down, release it, wait a few seconds, and then turn it back on and try Connected System Recovery again.</a:t>
            </a:r>
          </a:p>
        </p:txBody>
      </p:sp>
      <p:sp>
        <p:nvSpPr>
          <p:cNvPr id="2" name="Title 1">
            <a:extLst>
              <a:ext uri="{FF2B5EF4-FFF2-40B4-BE49-F238E27FC236}">
                <a16:creationId xmlns:a16="http://schemas.microsoft.com/office/drawing/2014/main" id="{0726C4C1-BE4A-C096-EFD2-D2122383DB72}"/>
              </a:ext>
            </a:extLst>
          </p:cNvPr>
          <p:cNvSpPr txBox="1">
            <a:spLocks/>
          </p:cNvSpPr>
          <p:nvPr/>
        </p:nvSpPr>
        <p:spPr bwMode="gray">
          <a:xfrm>
            <a:off x="557720" y="393431"/>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r>
              <a:rPr lang="en-US" dirty="0"/>
              <a:t>Troubleshooting Questions - 2</a:t>
            </a:r>
          </a:p>
        </p:txBody>
      </p:sp>
    </p:spTree>
    <p:custDataLst>
      <p:tags r:id="rId1"/>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8C6F-E367-4804-909C-AC553C036A29}"/>
              </a:ext>
            </a:extLst>
          </p:cNvPr>
          <p:cNvSpPr>
            <a:spLocks noGrp="1"/>
          </p:cNvSpPr>
          <p:nvPr>
            <p:ph type="title"/>
          </p:nvPr>
        </p:nvSpPr>
        <p:spPr/>
        <p:txBody>
          <a:bodyPr/>
          <a:lstStyle/>
          <a:p>
            <a:r>
              <a:rPr lang="en-US" dirty="0"/>
              <a:t>Course Topics</a:t>
            </a:r>
          </a:p>
        </p:txBody>
      </p:sp>
      <p:sp>
        <p:nvSpPr>
          <p:cNvPr id="3" name="Content Placeholder 2">
            <a:extLst>
              <a:ext uri="{FF2B5EF4-FFF2-40B4-BE49-F238E27FC236}">
                <a16:creationId xmlns:a16="http://schemas.microsoft.com/office/drawing/2014/main" id="{EA6E4B76-CC9D-4281-A964-2688CC478FE4}"/>
              </a:ext>
            </a:extLst>
          </p:cNvPr>
          <p:cNvSpPr>
            <a:spLocks noGrp="1"/>
          </p:cNvSpPr>
          <p:nvPr>
            <p:ph sz="half" idx="1"/>
          </p:nvPr>
        </p:nvSpPr>
        <p:spPr>
          <a:xfrm>
            <a:off x="557720" y="975637"/>
            <a:ext cx="11073384" cy="4906726"/>
          </a:xfrm>
        </p:spPr>
        <p:txBody>
          <a:bodyPr/>
          <a:lstStyle/>
          <a:p>
            <a:r>
              <a:rPr lang="en-US" dirty="0">
                <a:solidFill>
                  <a:schemeClr val="accent1"/>
                </a:solidFill>
              </a:rPr>
              <a:t>Learning Material</a:t>
            </a:r>
          </a:p>
          <a:p>
            <a:r>
              <a:rPr lang="en-US" dirty="0">
                <a:solidFill>
                  <a:schemeClr val="accent1"/>
                </a:solidFill>
              </a:rPr>
              <a:t>Topic 1: </a:t>
            </a:r>
            <a:r>
              <a:rPr lang="en-US" dirty="0"/>
              <a:t>Introduction</a:t>
            </a:r>
          </a:p>
          <a:p>
            <a:r>
              <a:rPr lang="en-US" dirty="0">
                <a:solidFill>
                  <a:schemeClr val="accent1"/>
                </a:solidFill>
              </a:rPr>
              <a:t>Topic 2: </a:t>
            </a:r>
            <a:r>
              <a:rPr lang="en-US" dirty="0"/>
              <a:t>Usage Step</a:t>
            </a:r>
            <a:r>
              <a:rPr lang="en-US" altLang="zh-CN" dirty="0"/>
              <a:t>s</a:t>
            </a:r>
            <a:endParaRPr lang="en-US" dirty="0"/>
          </a:p>
          <a:p>
            <a:r>
              <a:rPr lang="en-US" dirty="0">
                <a:solidFill>
                  <a:schemeClr val="accent1"/>
                </a:solidFill>
              </a:rPr>
              <a:t>Topic 3: </a:t>
            </a:r>
            <a:r>
              <a:rPr lang="en-US" dirty="0"/>
              <a:t>Troubleshooting</a:t>
            </a:r>
          </a:p>
          <a:p>
            <a:r>
              <a:rPr lang="en-US" dirty="0">
                <a:solidFill>
                  <a:schemeClr val="accent1"/>
                </a:solidFill>
              </a:rPr>
              <a:t>Topic 4: </a:t>
            </a:r>
            <a:r>
              <a:rPr lang="en-US" dirty="0"/>
              <a:t>Links and Resources</a:t>
            </a:r>
          </a:p>
        </p:txBody>
      </p:sp>
    </p:spTree>
    <p:custDataLst>
      <p:tags r:id="rId1"/>
    </p:custDataLst>
    <p:extLst>
      <p:ext uri="{BB962C8B-B14F-4D97-AF65-F5344CB8AC3E}">
        <p14:creationId xmlns:p14="http://schemas.microsoft.com/office/powerpoint/2010/main" val="74077965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97AE3F0-4C28-3209-C82D-4B15F3D02BE3}"/>
              </a:ext>
            </a:extLst>
          </p:cNvPr>
          <p:cNvGraphicFramePr>
            <a:graphicFrameLocks noGrp="1"/>
          </p:cNvGraphicFramePr>
          <p:nvPr/>
        </p:nvGraphicFramePr>
        <p:xfrm>
          <a:off x="760645" y="914639"/>
          <a:ext cx="10667534" cy="5189066"/>
        </p:xfrm>
        <a:graphic>
          <a:graphicData uri="http://schemas.openxmlformats.org/drawingml/2006/table">
            <a:tbl>
              <a:tblPr/>
              <a:tblGrid>
                <a:gridCol w="481179">
                  <a:extLst>
                    <a:ext uri="{9D8B030D-6E8A-4147-A177-3AD203B41FA5}">
                      <a16:colId xmlns:a16="http://schemas.microsoft.com/office/drawing/2014/main" val="3056188705"/>
                    </a:ext>
                  </a:extLst>
                </a:gridCol>
                <a:gridCol w="3486330">
                  <a:extLst>
                    <a:ext uri="{9D8B030D-6E8A-4147-A177-3AD203B41FA5}">
                      <a16:colId xmlns:a16="http://schemas.microsoft.com/office/drawing/2014/main" val="2622600287"/>
                    </a:ext>
                  </a:extLst>
                </a:gridCol>
                <a:gridCol w="6700025">
                  <a:extLst>
                    <a:ext uri="{9D8B030D-6E8A-4147-A177-3AD203B41FA5}">
                      <a16:colId xmlns:a16="http://schemas.microsoft.com/office/drawing/2014/main" val="3979123016"/>
                    </a:ext>
                  </a:extLst>
                </a:gridCol>
              </a:tblGrid>
              <a:tr h="339265">
                <a:tc>
                  <a:txBody>
                    <a:bodyPr/>
                    <a:lstStyle/>
                    <a:p>
                      <a:pPr algn="ctr" fontAlgn="b"/>
                      <a:r>
                        <a:rPr lang="en-US" sz="1600" b="1" i="0" u="none" strike="noStrike" dirty="0">
                          <a:solidFill>
                            <a:srgbClr val="000000"/>
                          </a:solidFill>
                          <a:effectLst/>
                          <a:latin typeface="Calibri" panose="020F0502020204030204" pitchFamily="34"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US" sz="1600" b="1" i="0" u="none" strike="noStrike" dirty="0">
                          <a:solidFill>
                            <a:srgbClr val="000000"/>
                          </a:solidFill>
                          <a:effectLst/>
                          <a:latin typeface="Calibri" panose="020F0502020204030204" pitchFamily="34" charset="0"/>
                        </a:rPr>
                        <a:t>Question Asked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US" sz="1600" b="1" i="0" u="none" strike="noStrike" dirty="0">
                          <a:solidFill>
                            <a:srgbClr val="000000"/>
                          </a:solidFill>
                          <a:effectLst/>
                          <a:latin typeface="Calibri" panose="020F0502020204030204" pitchFamily="34" charset="0"/>
                        </a:rPr>
                        <a:t>Answer Given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3410019"/>
                  </a:ext>
                </a:extLst>
              </a:tr>
              <a:tr h="1383126">
                <a:tc>
                  <a:txBody>
                    <a:bodyPr/>
                    <a:lstStyle/>
                    <a:p>
                      <a:pPr algn="ctr" fontAlgn="ctr"/>
                      <a:r>
                        <a:rPr lang="en-US" sz="1600" b="1" i="0" u="none" strike="noStrike" dirty="0">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Will there be any change in RUSB process as a result of CSR technology?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1. RUSB's system is designed to install the system on a USB flash drive, while CSR is a built-in recovery tool that allows users to restore the Windows operating system on the device themselves in the event of a catastrophic operating system/device failure, without any external guarantee.</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2. How to choose CSR or RUSB tool? - This depends on user requirements. The system restored through RUSB is the system we shipped with more drivers and software and maybe some fees. The system restored through CSR is the latest OS +basic drivers+ preloaded apps in Microsoft Store, and it is free.</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3. Will RUSB remain? - RUSB will remain.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1059647"/>
                  </a:ext>
                </a:extLst>
              </a:tr>
              <a:tr h="792795">
                <a:tc>
                  <a:txBody>
                    <a:bodyPr/>
                    <a:lstStyle/>
                    <a:p>
                      <a:pPr algn="ctr" fontAlgn="ctr"/>
                      <a:r>
                        <a:rPr lang="en-US" sz="1600" b="1" i="0" u="none" strike="noStrike" dirty="0">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Connected System Recovery is recovery for Lenovo image? or MS OEM one?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The latest OS (based on the same OS version of the device shipped) with basic drivers and preloaded apps which can be download from Microsoft Store, such as Vantage.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27320351"/>
                  </a:ext>
                </a:extLst>
              </a:tr>
              <a:tr h="1018313">
                <a:tc>
                  <a:txBody>
                    <a:bodyPr/>
                    <a:lstStyle/>
                    <a:p>
                      <a:pPr algn="ctr" fontAlgn="ctr"/>
                      <a:r>
                        <a:rPr lang="en-US" sz="1600" b="1" i="0" u="none" strike="noStrike" dirty="0">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Need to connect the Lan? or can connect the WIFI trough the CSR interface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Supports both Wi-Fi, LAN / RTK dongle. Lan networks will display Ethernet, and wireless networks will display the name of the WIFI network you are connected to. Recommended Lan network, more stable.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6733496"/>
                  </a:ext>
                </a:extLst>
              </a:tr>
              <a:tr h="844133">
                <a:tc>
                  <a:txBody>
                    <a:bodyPr/>
                    <a:lstStyle/>
                    <a:p>
                      <a:pPr algn="ctr" fontAlgn="ctr"/>
                      <a:r>
                        <a:rPr lang="en-US" sz="1600" b="1" i="0" u="none" strike="noStrike" dirty="0">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rPr>
                        <a:t>Any reminder message that all data will be erased?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Yes, you should accept the Data Wipe Warning and click Agree before starting CSR.</a:t>
                      </a:r>
                      <a:br>
                        <a:rPr lang="en-US" sz="1600" b="0" i="0" u="none" strike="noStrike" dirty="0">
                          <a:solidFill>
                            <a:srgbClr val="000000"/>
                          </a:solidFill>
                          <a:effectLst/>
                          <a:latin typeface="Calibri" panose="020F0502020204030204" pitchFamily="34" charset="0"/>
                        </a:rPr>
                      </a:br>
                      <a:endParaRPr lang="en-US" sz="16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920419"/>
                  </a:ext>
                </a:extLst>
              </a:tr>
            </a:tbl>
          </a:graphicData>
        </a:graphic>
      </p:graphicFrame>
      <p:sp>
        <p:nvSpPr>
          <p:cNvPr id="4" name="Title 1">
            <a:extLst>
              <a:ext uri="{FF2B5EF4-FFF2-40B4-BE49-F238E27FC236}">
                <a16:creationId xmlns:a16="http://schemas.microsoft.com/office/drawing/2014/main" id="{EE1FA8E0-D413-8ED2-0A9B-C1E52CCF55D7}"/>
              </a:ext>
            </a:extLst>
          </p:cNvPr>
          <p:cNvSpPr txBox="1">
            <a:spLocks/>
          </p:cNvSpPr>
          <p:nvPr/>
        </p:nvSpPr>
        <p:spPr bwMode="gray">
          <a:xfrm>
            <a:off x="557720" y="393431"/>
            <a:ext cx="11073384" cy="521208"/>
          </a:xfrm>
          <a:prstGeom prst="rect">
            <a:avLst/>
          </a:prstGeom>
        </p:spPr>
        <p:txBody>
          <a:bodyPr wrap="square" lIns="0" tIns="0" rIns="0" bIns="0" anchor="t" anchorCtr="0"/>
          <a:lstStyle>
            <a:lvl1pPr marL="0" algn="l" defTabSz="1218987" rtl="0" eaLnBrk="1" latinLnBrk="0" hangingPunct="1">
              <a:lnSpc>
                <a:spcPts val="3200"/>
              </a:lnSpc>
              <a:spcBef>
                <a:spcPct val="0"/>
              </a:spcBef>
              <a:buNone/>
              <a:tabLst>
                <a:tab pos="1218987" algn="l"/>
              </a:tabLst>
              <a:defRPr lang="en-US" sz="3200" b="1" kern="1200" cap="none" spc="-150" baseline="0" dirty="0">
                <a:solidFill>
                  <a:schemeClr val="tx1"/>
                </a:solidFill>
                <a:latin typeface="Arial" pitchFamily="34" charset="0"/>
                <a:ea typeface="+mn-ea"/>
                <a:cs typeface="Arial" pitchFamily="34" charset="0"/>
              </a:defRPr>
            </a:lvl1pPr>
          </a:lstStyle>
          <a:p>
            <a:endParaRPr lang="en-US" dirty="0"/>
          </a:p>
        </p:txBody>
      </p:sp>
      <p:sp>
        <p:nvSpPr>
          <p:cNvPr id="2" name="Title 1">
            <a:extLst>
              <a:ext uri="{FF2B5EF4-FFF2-40B4-BE49-F238E27FC236}">
                <a16:creationId xmlns:a16="http://schemas.microsoft.com/office/drawing/2014/main" id="{60BE4A71-8E78-82A5-A4BF-E8285FB3B377}"/>
              </a:ext>
            </a:extLst>
          </p:cNvPr>
          <p:cNvSpPr>
            <a:spLocks noGrp="1"/>
          </p:cNvSpPr>
          <p:nvPr>
            <p:ph type="title"/>
          </p:nvPr>
        </p:nvSpPr>
        <p:spPr>
          <a:xfrm>
            <a:off x="557720" y="290552"/>
            <a:ext cx="11073384" cy="521208"/>
          </a:xfrm>
        </p:spPr>
        <p:txBody>
          <a:bodyPr/>
          <a:lstStyle/>
          <a:p>
            <a:r>
              <a:rPr lang="en-US" dirty="0"/>
              <a:t>Troubleshooting Questions - 3</a:t>
            </a:r>
          </a:p>
        </p:txBody>
      </p:sp>
    </p:spTree>
    <p:custDataLst>
      <p:tags r:id="rId1"/>
    </p:custDataLst>
    <p:extLst>
      <p:ext uri="{BB962C8B-B14F-4D97-AF65-F5344CB8AC3E}">
        <p14:creationId xmlns:p14="http://schemas.microsoft.com/office/powerpoint/2010/main" val="14480543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A53E-25F2-4E05-8585-BA1E7211CEB2}"/>
              </a:ext>
            </a:extLst>
          </p:cNvPr>
          <p:cNvSpPr>
            <a:spLocks noGrp="1"/>
          </p:cNvSpPr>
          <p:nvPr>
            <p:ph type="title"/>
          </p:nvPr>
        </p:nvSpPr>
        <p:spPr/>
        <p:txBody>
          <a:bodyPr/>
          <a:lstStyle/>
          <a:p>
            <a:r>
              <a:rPr lang="en-US" dirty="0"/>
              <a:t>Links and Resources</a:t>
            </a:r>
          </a:p>
        </p:txBody>
      </p:sp>
      <p:sp>
        <p:nvSpPr>
          <p:cNvPr id="3" name="Text Placeholder 2">
            <a:extLst>
              <a:ext uri="{FF2B5EF4-FFF2-40B4-BE49-F238E27FC236}">
                <a16:creationId xmlns:a16="http://schemas.microsoft.com/office/drawing/2014/main" id="{AD1D59B8-273F-4290-AD51-34550348F3E0}"/>
              </a:ext>
            </a:extLst>
          </p:cNvPr>
          <p:cNvSpPr>
            <a:spLocks noGrp="1"/>
          </p:cNvSpPr>
          <p:nvPr>
            <p:ph type="body" idx="1"/>
          </p:nvPr>
        </p:nvSpPr>
        <p:spPr/>
        <p:txBody>
          <a:bodyPr/>
          <a:lstStyle/>
          <a:p>
            <a:r>
              <a:rPr lang="en-US" dirty="0"/>
              <a:t>Topic 5</a:t>
            </a:r>
          </a:p>
        </p:txBody>
      </p:sp>
      <p:sp>
        <p:nvSpPr>
          <p:cNvPr id="4" name="Slide Number Placeholder 3">
            <a:extLst>
              <a:ext uri="{FF2B5EF4-FFF2-40B4-BE49-F238E27FC236}">
                <a16:creationId xmlns:a16="http://schemas.microsoft.com/office/drawing/2014/main" id="{856F4607-B606-4AC8-912B-02E835C97092}"/>
              </a:ext>
            </a:extLst>
          </p:cNvPr>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21</a:t>
            </a:fld>
            <a:endParaRPr lang="en-US" dirty="0"/>
          </a:p>
        </p:txBody>
      </p:sp>
    </p:spTree>
    <p:custDataLst>
      <p:tags r:id="rId1"/>
    </p:custDataLst>
    <p:extLst>
      <p:ext uri="{BB962C8B-B14F-4D97-AF65-F5344CB8AC3E}">
        <p14:creationId xmlns:p14="http://schemas.microsoft.com/office/powerpoint/2010/main" val="413509796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86B5-4808-433E-A9F5-F2877BB98FC4}"/>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ABF60995-C265-4480-8DF8-04EBD5D06CC8}"/>
              </a:ext>
            </a:extLst>
          </p:cNvPr>
          <p:cNvSpPr>
            <a:spLocks noGrp="1"/>
          </p:cNvSpPr>
          <p:nvPr>
            <p:ph sz="half" idx="1"/>
          </p:nvPr>
        </p:nvSpPr>
        <p:spPr>
          <a:xfrm>
            <a:off x="677291" y="975637"/>
            <a:ext cx="11073384" cy="490672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68798D37-0BFA-45CE-AA95-7C42393E453F}"/>
              </a:ext>
            </a:extLst>
          </p:cNvPr>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22</a:t>
            </a:fld>
            <a:endParaRPr lang="en-US" dirty="0"/>
          </a:p>
        </p:txBody>
      </p:sp>
      <p:sp>
        <p:nvSpPr>
          <p:cNvPr id="8" name="TextBox 7">
            <a:extLst>
              <a:ext uri="{FF2B5EF4-FFF2-40B4-BE49-F238E27FC236}">
                <a16:creationId xmlns:a16="http://schemas.microsoft.com/office/drawing/2014/main" id="{4F39619B-D5EF-F87F-08E6-55DB69C11323}"/>
              </a:ext>
            </a:extLst>
          </p:cNvPr>
          <p:cNvSpPr txBox="1"/>
          <p:nvPr/>
        </p:nvSpPr>
        <p:spPr>
          <a:xfrm>
            <a:off x="548639" y="1463248"/>
            <a:ext cx="9225451" cy="461665"/>
          </a:xfrm>
          <a:prstGeom prst="rect">
            <a:avLst/>
          </a:prstGeom>
          <a:noFill/>
        </p:spPr>
        <p:txBody>
          <a:bodyPr wrap="square">
            <a:spAutoFit/>
          </a:bodyPr>
          <a:lstStyle/>
          <a:p>
            <a:r>
              <a:rPr lang="en-US" dirty="0">
                <a:hlinkClick r:id="rId4"/>
              </a:rPr>
              <a:t>About Connected System Recovery - Microsoft Support</a:t>
            </a:r>
            <a:endParaRPr lang="en-US" dirty="0"/>
          </a:p>
        </p:txBody>
      </p:sp>
    </p:spTree>
    <p:custDataLst>
      <p:tags r:id="rId1"/>
    </p:custDataLst>
    <p:extLst>
      <p:ext uri="{BB962C8B-B14F-4D97-AF65-F5344CB8AC3E}">
        <p14:creationId xmlns:p14="http://schemas.microsoft.com/office/powerpoint/2010/main" val="13811027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6E3-29BD-B485-EF30-BA4E6C6409D3}"/>
              </a:ext>
            </a:extLst>
          </p:cNvPr>
          <p:cNvSpPr>
            <a:spLocks noGrp="1"/>
          </p:cNvSpPr>
          <p:nvPr>
            <p:ph type="title"/>
          </p:nvPr>
        </p:nvSpPr>
        <p:spPr/>
        <p:txBody>
          <a:bodyPr/>
          <a:lstStyle/>
          <a:p>
            <a:r>
              <a:rPr lang="en-US" dirty="0"/>
              <a:t>CSR EFI Architecture</a:t>
            </a:r>
          </a:p>
        </p:txBody>
      </p:sp>
      <p:sp>
        <p:nvSpPr>
          <p:cNvPr id="3" name="TextBox 5">
            <a:extLst>
              <a:ext uri="{FF2B5EF4-FFF2-40B4-BE49-F238E27FC236}">
                <a16:creationId xmlns:a16="http://schemas.microsoft.com/office/drawing/2014/main" id="{2C825F7F-568A-2048-4342-7B63B7186461}"/>
              </a:ext>
            </a:extLst>
          </p:cNvPr>
          <p:cNvSpPr txBox="1"/>
          <p:nvPr/>
        </p:nvSpPr>
        <p:spPr>
          <a:xfrm>
            <a:off x="500109" y="939070"/>
            <a:ext cx="11582733" cy="1336240"/>
          </a:xfrm>
          <a:prstGeom prst="rect">
            <a:avLst/>
          </a:prstGeom>
          <a:noFill/>
          <a:ln w="25400">
            <a:solidFill>
              <a:schemeClr val="accent1"/>
            </a:solidFill>
          </a:ln>
        </p:spPr>
        <p:txBody>
          <a:bodyPr wrap="square" rtlCol="0">
            <a:noAutofit/>
          </a:bodyPr>
          <a:lstStyle>
            <a:defPPr>
              <a:defRPr lang="en-US"/>
            </a:defPPr>
            <a:lvl2pPr marL="742950" lvl="1" indent="-285750">
              <a:buFont typeface="Arial" panose="020B0604020202020204" pitchFamily="34" charset="0"/>
              <a:buChar char="•"/>
            </a:lvl2pPr>
          </a:lstStyle>
          <a:p>
            <a:pPr>
              <a:lnSpc>
                <a:spcPts val="2100"/>
              </a:lnSpc>
            </a:pPr>
            <a:r>
              <a:rPr lang="en-US" altLang="zh-CN" sz="1999" dirty="0"/>
              <a:t>CSR is a Microsoft cloud bare metal recovery solution; it contains 2 components – EFI App &amp; Cloud PBR. The newly introduced items are in EFI part and include </a:t>
            </a:r>
          </a:p>
          <a:p>
            <a:pPr marL="1085524" lvl="1" indent="-342797">
              <a:lnSpc>
                <a:spcPts val="2100"/>
              </a:lnSpc>
            </a:pPr>
            <a:r>
              <a:rPr lang="en-US" altLang="zh-CN" sz="1999" dirty="0"/>
              <a:t>cBMR EFI driver -  the</a:t>
            </a:r>
            <a:r>
              <a:rPr lang="zh-CN" altLang="en-US" sz="1999" dirty="0"/>
              <a:t> </a:t>
            </a:r>
            <a:r>
              <a:rPr lang="en-US" altLang="zh-CN" sz="1999" dirty="0"/>
              <a:t>major payload to recover the system</a:t>
            </a:r>
          </a:p>
          <a:p>
            <a:pPr marL="1085524" lvl="1" indent="-342797">
              <a:lnSpc>
                <a:spcPts val="2100"/>
              </a:lnSpc>
            </a:pPr>
            <a:r>
              <a:rPr lang="en-US" sz="1999" dirty="0"/>
              <a:t>cBMR EFI </a:t>
            </a:r>
            <a:r>
              <a:rPr lang="en-US" altLang="zh-CN" sz="1999" dirty="0"/>
              <a:t>App - </a:t>
            </a:r>
            <a:r>
              <a:rPr lang="en-US" sz="1999" dirty="0"/>
              <a:t>for Wi-Fi connections and handling the credentials to EFI driver. </a:t>
            </a:r>
            <a:endParaRPr lang="en-US" sz="1999" b="1" dirty="0">
              <a:solidFill>
                <a:schemeClr val="accent4"/>
              </a:solidFill>
            </a:endParaRPr>
          </a:p>
        </p:txBody>
      </p:sp>
      <p:sp>
        <p:nvSpPr>
          <p:cNvPr id="4" name="矩形 1">
            <a:extLst>
              <a:ext uri="{FF2B5EF4-FFF2-40B4-BE49-F238E27FC236}">
                <a16:creationId xmlns:a16="http://schemas.microsoft.com/office/drawing/2014/main" id="{52F97E7E-7EEA-D2DE-12BC-9A4BC0A1B737}"/>
              </a:ext>
            </a:extLst>
          </p:cNvPr>
          <p:cNvSpPr/>
          <p:nvPr/>
        </p:nvSpPr>
        <p:spPr>
          <a:xfrm>
            <a:off x="1410906" y="2507128"/>
            <a:ext cx="2595040" cy="9461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t>cBMR App</a:t>
            </a:r>
          </a:p>
          <a:p>
            <a:pPr algn="ctr"/>
            <a:r>
              <a:rPr lang="en-US" altLang="zh-CN" sz="2399" dirty="0"/>
              <a:t>(UI)</a:t>
            </a:r>
            <a:endParaRPr lang="zh-CN" altLang="en-US" sz="2399" dirty="0"/>
          </a:p>
        </p:txBody>
      </p:sp>
      <p:sp>
        <p:nvSpPr>
          <p:cNvPr id="5" name="矩形 3">
            <a:extLst>
              <a:ext uri="{FF2B5EF4-FFF2-40B4-BE49-F238E27FC236}">
                <a16:creationId xmlns:a16="http://schemas.microsoft.com/office/drawing/2014/main" id="{0A9FB478-0984-CA51-E811-8EDEBF92AE91}"/>
              </a:ext>
            </a:extLst>
          </p:cNvPr>
          <p:cNvSpPr/>
          <p:nvPr/>
        </p:nvSpPr>
        <p:spPr>
          <a:xfrm>
            <a:off x="1410906" y="3955145"/>
            <a:ext cx="2595040" cy="94610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t>cBMR Driver</a:t>
            </a:r>
            <a:endParaRPr lang="zh-CN" altLang="en-US" sz="2399" dirty="0"/>
          </a:p>
        </p:txBody>
      </p:sp>
      <p:sp>
        <p:nvSpPr>
          <p:cNvPr id="6" name="箭头: 下 7">
            <a:extLst>
              <a:ext uri="{FF2B5EF4-FFF2-40B4-BE49-F238E27FC236}">
                <a16:creationId xmlns:a16="http://schemas.microsoft.com/office/drawing/2014/main" id="{B01291FE-5227-C02D-8075-AC4EC32E94D5}"/>
              </a:ext>
            </a:extLst>
          </p:cNvPr>
          <p:cNvSpPr/>
          <p:nvPr/>
        </p:nvSpPr>
        <p:spPr>
          <a:xfrm>
            <a:off x="2342043" y="3486975"/>
            <a:ext cx="732765" cy="4816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7" name="矩形 9">
            <a:extLst>
              <a:ext uri="{FF2B5EF4-FFF2-40B4-BE49-F238E27FC236}">
                <a16:creationId xmlns:a16="http://schemas.microsoft.com/office/drawing/2014/main" id="{25A4B021-BF07-91AA-84DB-21F0BFF87F4D}"/>
              </a:ext>
            </a:extLst>
          </p:cNvPr>
          <p:cNvSpPr/>
          <p:nvPr/>
        </p:nvSpPr>
        <p:spPr>
          <a:xfrm>
            <a:off x="600516" y="5228827"/>
            <a:ext cx="1307241" cy="5308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t>TLS</a:t>
            </a:r>
            <a:endParaRPr lang="zh-CN" altLang="en-US" sz="2399" dirty="0"/>
          </a:p>
        </p:txBody>
      </p:sp>
      <p:sp>
        <p:nvSpPr>
          <p:cNvPr id="8" name="矩形 11">
            <a:extLst>
              <a:ext uri="{FF2B5EF4-FFF2-40B4-BE49-F238E27FC236}">
                <a16:creationId xmlns:a16="http://schemas.microsoft.com/office/drawing/2014/main" id="{AF4315C3-6DC5-0A06-241A-1C700DC7C5D3}"/>
              </a:ext>
            </a:extLst>
          </p:cNvPr>
          <p:cNvSpPr/>
          <p:nvPr/>
        </p:nvSpPr>
        <p:spPr>
          <a:xfrm>
            <a:off x="2109476" y="5216931"/>
            <a:ext cx="1307241" cy="5308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t>HTTP</a:t>
            </a:r>
            <a:endParaRPr lang="zh-CN" altLang="en-US" sz="2399" dirty="0"/>
          </a:p>
        </p:txBody>
      </p:sp>
      <p:sp>
        <p:nvSpPr>
          <p:cNvPr id="9" name="矩形 13">
            <a:extLst>
              <a:ext uri="{FF2B5EF4-FFF2-40B4-BE49-F238E27FC236}">
                <a16:creationId xmlns:a16="http://schemas.microsoft.com/office/drawing/2014/main" id="{C2310553-1A69-B51D-A0E1-628EC84D02F6}"/>
              </a:ext>
            </a:extLst>
          </p:cNvPr>
          <p:cNvSpPr/>
          <p:nvPr/>
        </p:nvSpPr>
        <p:spPr>
          <a:xfrm>
            <a:off x="3706802" y="5216931"/>
            <a:ext cx="1307241" cy="53080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t>Wi-Fi EFI driver</a:t>
            </a:r>
            <a:endParaRPr lang="zh-CN" altLang="en-US" sz="2399" dirty="0"/>
          </a:p>
        </p:txBody>
      </p:sp>
      <p:sp>
        <p:nvSpPr>
          <p:cNvPr id="10" name="矩形 15">
            <a:extLst>
              <a:ext uri="{FF2B5EF4-FFF2-40B4-BE49-F238E27FC236}">
                <a16:creationId xmlns:a16="http://schemas.microsoft.com/office/drawing/2014/main" id="{60BA209F-5094-C672-4CBC-75E78B30EDF8}"/>
              </a:ext>
            </a:extLst>
          </p:cNvPr>
          <p:cNvSpPr/>
          <p:nvPr/>
        </p:nvSpPr>
        <p:spPr>
          <a:xfrm>
            <a:off x="557794" y="6009348"/>
            <a:ext cx="315577" cy="3069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1" name="文本框 16">
            <a:extLst>
              <a:ext uri="{FF2B5EF4-FFF2-40B4-BE49-F238E27FC236}">
                <a16:creationId xmlns:a16="http://schemas.microsoft.com/office/drawing/2014/main" id="{F8DE09FB-A53F-DCDD-891D-611D0EDE8990}"/>
              </a:ext>
            </a:extLst>
          </p:cNvPr>
          <p:cNvSpPr txBox="1"/>
          <p:nvPr/>
        </p:nvSpPr>
        <p:spPr>
          <a:xfrm>
            <a:off x="873371" y="6009348"/>
            <a:ext cx="1017962"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MS/OEM</a:t>
            </a:r>
            <a:endParaRPr lang="zh-CN" altLang="en-US" sz="1600" b="1" dirty="0">
              <a:solidFill>
                <a:schemeClr val="accent4"/>
              </a:solidFill>
              <a:latin typeface="Arial" pitchFamily="34" charset="0"/>
              <a:cs typeface="Arial" pitchFamily="34" charset="0"/>
            </a:endParaRPr>
          </a:p>
        </p:txBody>
      </p:sp>
      <p:sp>
        <p:nvSpPr>
          <p:cNvPr id="12" name="矩形 17">
            <a:extLst>
              <a:ext uri="{FF2B5EF4-FFF2-40B4-BE49-F238E27FC236}">
                <a16:creationId xmlns:a16="http://schemas.microsoft.com/office/drawing/2014/main" id="{EEC7E5B4-DEDE-933D-82B9-CF4961C9519E}"/>
              </a:ext>
            </a:extLst>
          </p:cNvPr>
          <p:cNvSpPr/>
          <p:nvPr/>
        </p:nvSpPr>
        <p:spPr>
          <a:xfrm>
            <a:off x="1883373" y="6024845"/>
            <a:ext cx="296943" cy="275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3" name="文本框 19">
            <a:extLst>
              <a:ext uri="{FF2B5EF4-FFF2-40B4-BE49-F238E27FC236}">
                <a16:creationId xmlns:a16="http://schemas.microsoft.com/office/drawing/2014/main" id="{9562A2B6-B02F-9AF4-66EA-35742F45A8AD}"/>
              </a:ext>
            </a:extLst>
          </p:cNvPr>
          <p:cNvSpPr txBox="1"/>
          <p:nvPr/>
        </p:nvSpPr>
        <p:spPr>
          <a:xfrm>
            <a:off x="2180316" y="5990568"/>
            <a:ext cx="550008"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MS</a:t>
            </a:r>
            <a:endParaRPr lang="zh-CN" altLang="en-US" sz="1600" b="1" dirty="0">
              <a:solidFill>
                <a:schemeClr val="accent4"/>
              </a:solidFill>
              <a:latin typeface="Arial" pitchFamily="34" charset="0"/>
              <a:cs typeface="Arial" pitchFamily="34" charset="0"/>
            </a:endParaRPr>
          </a:p>
        </p:txBody>
      </p:sp>
      <p:sp>
        <p:nvSpPr>
          <p:cNvPr id="14" name="矩形 20">
            <a:extLst>
              <a:ext uri="{FF2B5EF4-FFF2-40B4-BE49-F238E27FC236}">
                <a16:creationId xmlns:a16="http://schemas.microsoft.com/office/drawing/2014/main" id="{8FD6CBEF-DCD8-2B1B-085A-1A9ACD953D54}"/>
              </a:ext>
            </a:extLst>
          </p:cNvPr>
          <p:cNvSpPr/>
          <p:nvPr/>
        </p:nvSpPr>
        <p:spPr>
          <a:xfrm>
            <a:off x="2812556" y="6024847"/>
            <a:ext cx="324336" cy="2759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5" name="文本框 21">
            <a:extLst>
              <a:ext uri="{FF2B5EF4-FFF2-40B4-BE49-F238E27FC236}">
                <a16:creationId xmlns:a16="http://schemas.microsoft.com/office/drawing/2014/main" id="{82762057-EC0A-6342-7249-3BA0BADC8E71}"/>
              </a:ext>
            </a:extLst>
          </p:cNvPr>
          <p:cNvSpPr txBox="1"/>
          <p:nvPr/>
        </p:nvSpPr>
        <p:spPr>
          <a:xfrm>
            <a:off x="3136892" y="6004314"/>
            <a:ext cx="583662"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IBV</a:t>
            </a:r>
            <a:endParaRPr lang="zh-CN" altLang="en-US" sz="1600" b="1" dirty="0">
              <a:solidFill>
                <a:schemeClr val="accent4"/>
              </a:solidFill>
              <a:latin typeface="Arial" pitchFamily="34" charset="0"/>
              <a:cs typeface="Arial" pitchFamily="34" charset="0"/>
            </a:endParaRPr>
          </a:p>
        </p:txBody>
      </p:sp>
      <p:sp>
        <p:nvSpPr>
          <p:cNvPr id="16" name="矩形 22">
            <a:extLst>
              <a:ext uri="{FF2B5EF4-FFF2-40B4-BE49-F238E27FC236}">
                <a16:creationId xmlns:a16="http://schemas.microsoft.com/office/drawing/2014/main" id="{05BE2959-E6FC-C809-AAD1-F222F4ACDCED}"/>
              </a:ext>
            </a:extLst>
          </p:cNvPr>
          <p:cNvSpPr/>
          <p:nvPr/>
        </p:nvSpPr>
        <p:spPr>
          <a:xfrm>
            <a:off x="3882721" y="5990568"/>
            <a:ext cx="324337" cy="33846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7" name="文本框 23">
            <a:extLst>
              <a:ext uri="{FF2B5EF4-FFF2-40B4-BE49-F238E27FC236}">
                <a16:creationId xmlns:a16="http://schemas.microsoft.com/office/drawing/2014/main" id="{2D8C9450-6674-5DB9-046F-D88AAFC70572}"/>
              </a:ext>
            </a:extLst>
          </p:cNvPr>
          <p:cNvSpPr txBox="1"/>
          <p:nvPr/>
        </p:nvSpPr>
        <p:spPr>
          <a:xfrm>
            <a:off x="4257893" y="5971518"/>
            <a:ext cx="583662"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IHV</a:t>
            </a:r>
            <a:endParaRPr lang="zh-CN" altLang="en-US" sz="1600" b="1" dirty="0">
              <a:solidFill>
                <a:schemeClr val="accent4"/>
              </a:solidFill>
              <a:latin typeface="Arial" pitchFamily="34" charset="0"/>
              <a:cs typeface="Arial" pitchFamily="34" charset="0"/>
            </a:endParaRPr>
          </a:p>
        </p:txBody>
      </p:sp>
      <p:sp>
        <p:nvSpPr>
          <p:cNvPr id="18" name="矩形 25">
            <a:extLst>
              <a:ext uri="{FF2B5EF4-FFF2-40B4-BE49-F238E27FC236}">
                <a16:creationId xmlns:a16="http://schemas.microsoft.com/office/drawing/2014/main" id="{ECC56670-B8AF-91DE-97D1-9DFC81A1235C}"/>
              </a:ext>
            </a:extLst>
          </p:cNvPr>
          <p:cNvSpPr/>
          <p:nvPr/>
        </p:nvSpPr>
        <p:spPr>
          <a:xfrm>
            <a:off x="462103" y="2283611"/>
            <a:ext cx="4551940" cy="3651625"/>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19" name="文本框 26">
            <a:extLst>
              <a:ext uri="{FF2B5EF4-FFF2-40B4-BE49-F238E27FC236}">
                <a16:creationId xmlns:a16="http://schemas.microsoft.com/office/drawing/2014/main" id="{8840AB87-D292-1E82-4EBE-53FD72CC862B}"/>
              </a:ext>
            </a:extLst>
          </p:cNvPr>
          <p:cNvSpPr txBox="1"/>
          <p:nvPr/>
        </p:nvSpPr>
        <p:spPr>
          <a:xfrm>
            <a:off x="4115681" y="2507128"/>
            <a:ext cx="743920"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BIOS</a:t>
            </a:r>
            <a:endParaRPr lang="zh-CN" altLang="en-US" sz="1600" b="1" dirty="0">
              <a:solidFill>
                <a:schemeClr val="accent4"/>
              </a:solidFill>
              <a:latin typeface="Arial" pitchFamily="34" charset="0"/>
              <a:cs typeface="Arial" pitchFamily="34" charset="0"/>
            </a:endParaRPr>
          </a:p>
        </p:txBody>
      </p:sp>
      <p:sp>
        <p:nvSpPr>
          <p:cNvPr id="20" name="TextBox 5">
            <a:extLst>
              <a:ext uri="{FF2B5EF4-FFF2-40B4-BE49-F238E27FC236}">
                <a16:creationId xmlns:a16="http://schemas.microsoft.com/office/drawing/2014/main" id="{8FDD4119-642E-D011-8ABB-D763E90AE035}"/>
              </a:ext>
            </a:extLst>
          </p:cNvPr>
          <p:cNvSpPr txBox="1"/>
          <p:nvPr/>
        </p:nvSpPr>
        <p:spPr>
          <a:xfrm>
            <a:off x="5441335" y="2379174"/>
            <a:ext cx="6275340" cy="3460498"/>
          </a:xfrm>
          <a:prstGeom prst="rect">
            <a:avLst/>
          </a:prstGeom>
          <a:noFill/>
          <a:ln w="25400">
            <a:solidFill>
              <a:schemeClr val="accent1"/>
            </a:solidFill>
          </a:ln>
        </p:spPr>
        <p:txBody>
          <a:bodyPr wrap="square" rtlCol="0">
            <a:noAutofit/>
          </a:bodyPr>
          <a:lstStyle>
            <a:defPPr>
              <a:defRPr lang="en-US"/>
            </a:defPPr>
            <a:lvl2pPr marL="742950" lvl="1" indent="-285750">
              <a:buFont typeface="Arial" panose="020B0604020202020204" pitchFamily="34" charset="0"/>
              <a:buChar char="•"/>
            </a:lvl2pPr>
          </a:lstStyle>
          <a:p>
            <a:r>
              <a:rPr lang="en-US" altLang="zh-CN" sz="1999" dirty="0" err="1"/>
              <a:t>cMBR</a:t>
            </a:r>
            <a:r>
              <a:rPr lang="en-US" altLang="zh-CN" sz="1999" dirty="0"/>
              <a:t> (cloud Bare Metal Recovery) app/drivers operate as a client/server architecture via the EFI protocol. They share a weak dependency and allow for customized solutions:</a:t>
            </a:r>
          </a:p>
          <a:p>
            <a:pPr marL="285750" indent="-285750" rtl="0">
              <a:buFont typeface="Arial" panose="020B0604020202020204" pitchFamily="34" charset="0"/>
              <a:buChar char="•"/>
            </a:pPr>
            <a:r>
              <a:rPr lang="en-US" sz="1800" dirty="0"/>
              <a:t>Lenovo can customize the UI with brand-specific features</a:t>
            </a:r>
          </a:p>
          <a:p>
            <a:pPr marL="285750" indent="-285750" rtl="0">
              <a:buFont typeface="Arial" panose="020B0604020202020204" pitchFamily="34" charset="0"/>
              <a:buChar char="•"/>
            </a:pPr>
            <a:r>
              <a:rPr lang="en-US" sz="1800" dirty="0"/>
              <a:t>Microsoft can add more features into the driver without the need to update the UI</a:t>
            </a:r>
          </a:p>
          <a:p>
            <a:endParaRPr lang="en-US" altLang="zh-CN" sz="1999" dirty="0"/>
          </a:p>
        </p:txBody>
      </p:sp>
      <p:sp>
        <p:nvSpPr>
          <p:cNvPr id="21" name="文本框 30">
            <a:extLst>
              <a:ext uri="{FF2B5EF4-FFF2-40B4-BE49-F238E27FC236}">
                <a16:creationId xmlns:a16="http://schemas.microsoft.com/office/drawing/2014/main" id="{1696D3F1-4B36-7EBA-D0D4-E7D20F8569A4}"/>
              </a:ext>
            </a:extLst>
          </p:cNvPr>
          <p:cNvSpPr txBox="1"/>
          <p:nvPr/>
        </p:nvSpPr>
        <p:spPr>
          <a:xfrm>
            <a:off x="3062465" y="3517151"/>
            <a:ext cx="1770986"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Wi-Fi credential</a:t>
            </a:r>
            <a:endParaRPr lang="zh-CN" altLang="en-US" sz="1600" b="1" dirty="0">
              <a:solidFill>
                <a:schemeClr val="accent4"/>
              </a:solidFill>
              <a:latin typeface="Arial" pitchFamily="34" charset="0"/>
              <a:cs typeface="Arial" pitchFamily="34" charset="0"/>
            </a:endParaRPr>
          </a:p>
        </p:txBody>
      </p:sp>
      <p:sp>
        <p:nvSpPr>
          <p:cNvPr id="22" name="箭头: 下 31">
            <a:extLst>
              <a:ext uri="{FF2B5EF4-FFF2-40B4-BE49-F238E27FC236}">
                <a16:creationId xmlns:a16="http://schemas.microsoft.com/office/drawing/2014/main" id="{C2C434D7-27DA-72E1-70EF-144BFCE71921}"/>
              </a:ext>
            </a:extLst>
          </p:cNvPr>
          <p:cNvSpPr/>
          <p:nvPr/>
        </p:nvSpPr>
        <p:spPr>
          <a:xfrm>
            <a:off x="2477810" y="4913836"/>
            <a:ext cx="461231" cy="34693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23" name="文本框 32">
            <a:extLst>
              <a:ext uri="{FF2B5EF4-FFF2-40B4-BE49-F238E27FC236}">
                <a16:creationId xmlns:a16="http://schemas.microsoft.com/office/drawing/2014/main" id="{3A2BF0A3-8732-B7F4-76F4-60172EFE25BB}"/>
              </a:ext>
            </a:extLst>
          </p:cNvPr>
          <p:cNvSpPr txBox="1"/>
          <p:nvPr/>
        </p:nvSpPr>
        <p:spPr>
          <a:xfrm>
            <a:off x="2939041" y="4883464"/>
            <a:ext cx="2168619" cy="338466"/>
          </a:xfrm>
          <a:prstGeom prst="rect">
            <a:avLst/>
          </a:prstGeom>
          <a:noFill/>
          <a:ln>
            <a:noFill/>
          </a:ln>
        </p:spPr>
        <p:txBody>
          <a:bodyPr wrap="none" rtlCol="0">
            <a:spAutoFit/>
          </a:bodyPr>
          <a:lstStyle/>
          <a:p>
            <a:r>
              <a:rPr lang="en-US" altLang="zh-CN" sz="1600" b="1" dirty="0">
                <a:solidFill>
                  <a:schemeClr val="accent4"/>
                </a:solidFill>
                <a:latin typeface="Arial" pitchFamily="34" charset="0"/>
                <a:cs typeface="Arial" pitchFamily="34" charset="0"/>
              </a:rPr>
              <a:t> Boot up networking</a:t>
            </a:r>
            <a:endParaRPr lang="zh-CN" altLang="en-US" sz="1600" b="1" dirty="0">
              <a:solidFill>
                <a:schemeClr val="accent4"/>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1994488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568C-2A4E-48DB-AE88-E295FD28F446}"/>
              </a:ext>
            </a:extLst>
          </p:cNvPr>
          <p:cNvSpPr>
            <a:spLocks noGrp="1"/>
          </p:cNvSpPr>
          <p:nvPr>
            <p:ph type="title"/>
          </p:nvPr>
        </p:nvSpPr>
        <p:spPr/>
        <p:txBody>
          <a:bodyPr/>
          <a:lstStyle/>
          <a:p>
            <a:r>
              <a:rPr lang="en-US" dirty="0"/>
              <a:t>Assessment</a:t>
            </a:r>
          </a:p>
        </p:txBody>
      </p:sp>
    </p:spTree>
    <p:custDataLst>
      <p:tags r:id="rId1"/>
    </p:custDataLst>
    <p:extLst>
      <p:ext uri="{BB962C8B-B14F-4D97-AF65-F5344CB8AC3E}">
        <p14:creationId xmlns:p14="http://schemas.microsoft.com/office/powerpoint/2010/main" val="31069626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SPRING_QUIZ_SHAPE0">
            <a:extLst>
              <a:ext uri="{FF2B5EF4-FFF2-40B4-BE49-F238E27FC236}">
                <a16:creationId xmlns:a16="http://schemas.microsoft.com/office/drawing/2014/main" id="{0995FE69-CD08-EF26-EC2E-0A538B6D3BDE}"/>
              </a:ext>
            </a:extLst>
          </p:cNvPr>
          <p:cNvSpPr/>
          <p:nvPr/>
        </p:nvSpPr>
        <p:spPr>
          <a:xfrm>
            <a:off x="0" y="0"/>
            <a:ext cx="12188825" cy="6858000"/>
          </a:xfrm>
          <a:prstGeom prst="rect">
            <a:avLst/>
          </a:prstGeom>
          <a:solidFill>
            <a:srgbClr val="FFFFFF"/>
          </a:solidFill>
          <a:ln>
            <a:noFill/>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sz="1600" dirty="0" err="1">
              <a:solidFill>
                <a:prstClr val="white"/>
              </a:solidFill>
            </a:endParaRPr>
          </a:p>
        </p:txBody>
      </p:sp>
      <p:pic>
        <p:nvPicPr>
          <p:cNvPr id="16" name="ISPRING_QUIZ_SHAPE1">
            <a:extLst>
              <a:ext uri="{FF2B5EF4-FFF2-40B4-BE49-F238E27FC236}">
                <a16:creationId xmlns:a16="http://schemas.microsoft.com/office/drawing/2014/main" id="{E85C51DB-DE95-58A7-8612-AE044E58D718}"/>
              </a:ext>
            </a:extLst>
          </p:cNvPr>
          <p:cNvPicPr>
            <a:picLocks/>
          </p:cNvPicPr>
          <p:nvPr/>
        </p:nvPicPr>
        <p:blipFill>
          <a:blip r:embed="rId4"/>
          <a:srcRect/>
          <a:stretch>
            <a:fillRect/>
          </a:stretch>
        </p:blipFill>
        <p:spPr>
          <a:xfrm>
            <a:off x="2147379" y="1851660"/>
            <a:ext cx="7899400" cy="4445000"/>
          </a:xfrm>
          <a:prstGeom prst="rect">
            <a:avLst/>
          </a:prstGeom>
          <a:effectLst>
            <a:outerShdw blurRad="114300" dist="38100" dir="5400000" rotWithShape="0">
              <a:scrgbClr r="0" g="0" b="0">
                <a:alpha val="20000"/>
              </a:scrgbClr>
            </a:outerShdw>
          </a:effectLst>
        </p:spPr>
      </p:pic>
      <p:sp>
        <p:nvSpPr>
          <p:cNvPr id="17" name="ISPRING_QUIZ_SHAPE2">
            <a:extLst>
              <a:ext uri="{FF2B5EF4-FFF2-40B4-BE49-F238E27FC236}">
                <a16:creationId xmlns:a16="http://schemas.microsoft.com/office/drawing/2014/main" id="{FE6C4D22-7538-79A2-30A1-45DADB817DC8}"/>
              </a:ext>
            </a:extLst>
          </p:cNvPr>
          <p:cNvSpPr txBox="1"/>
          <p:nvPr/>
        </p:nvSpPr>
        <p:spPr>
          <a:xfrm>
            <a:off x="731329" y="411480"/>
            <a:ext cx="10726166" cy="553998"/>
          </a:xfrm>
          <a:prstGeom prst="rect">
            <a:avLst/>
          </a:prstGeom>
          <a:noFill/>
          <a:effectLst>
            <a:innerShdw>
              <a:scrgbClr r="0" g="0" b="0">
                <a:alpha val="0"/>
              </a:scrgbClr>
            </a:innerShdw>
          </a:effectLst>
        </p:spPr>
        <p:txBody>
          <a:bodyPr vert="horz" wrap="square" rtlCol="0">
            <a:spAutoFit/>
          </a:bodyPr>
          <a:lstStyle/>
          <a:p>
            <a:pPr algn="ctr"/>
            <a:r>
              <a:rPr lang="en-US" sz="3000">
                <a:solidFill>
                  <a:srgbClr val="343944"/>
                </a:solidFill>
                <a:effectLst/>
                <a:latin typeface="Segoe UI" panose="020B0502040204020203" pitchFamily="34" charset="0"/>
                <a:cs typeface="Arial" pitchFamily="34" charset="0"/>
              </a:rPr>
              <a:t>   Quiz</a:t>
            </a:r>
            <a:endParaRPr lang="en-US" sz="3000" dirty="0">
              <a:solidFill>
                <a:srgbClr val="343944"/>
              </a:solidFill>
              <a:effectLst/>
              <a:latin typeface="Segoe UI" panose="020B0502040204020203" pitchFamily="34" charset="0"/>
              <a:cs typeface="Arial" pitchFamily="34" charset="0"/>
            </a:endParaRPr>
          </a:p>
        </p:txBody>
      </p:sp>
      <p:pic>
        <p:nvPicPr>
          <p:cNvPr id="19" name="ISPRING_QUIZ_SHAPE3">
            <a:extLst>
              <a:ext uri="{FF2B5EF4-FFF2-40B4-BE49-F238E27FC236}">
                <a16:creationId xmlns:a16="http://schemas.microsoft.com/office/drawing/2014/main" id="{8DF18786-5B5C-C00B-63C5-C13C38D24846}"/>
              </a:ext>
            </a:extLst>
          </p:cNvPr>
          <p:cNvPicPr>
            <a:picLocks/>
          </p:cNvPicPr>
          <p:nvPr/>
        </p:nvPicPr>
        <p:blipFill>
          <a:blip r:embed="rId5"/>
          <a:srcRect/>
          <a:stretch>
            <a:fillRect/>
          </a:stretch>
        </p:blipFill>
        <p:spPr>
          <a:xfrm>
            <a:off x="5356267" y="482600"/>
            <a:ext cx="406400" cy="406400"/>
          </a:xfrm>
          <a:prstGeom prst="rect">
            <a:avLst/>
          </a:prstGeom>
          <a:effectLst>
            <a:innerShdw>
              <a:scrgbClr r="0" g="0" b="0">
                <a:alpha val="0"/>
              </a:scrgbClr>
            </a:innerShdw>
          </a:effectLst>
        </p:spPr>
      </p:pic>
      <p:sp>
        <p:nvSpPr>
          <p:cNvPr id="20" name="ISPRING_QUIZ_SHAPE4">
            <a:extLst>
              <a:ext uri="{FF2B5EF4-FFF2-40B4-BE49-F238E27FC236}">
                <a16:creationId xmlns:a16="http://schemas.microsoft.com/office/drawing/2014/main" id="{CA350B5B-F4A5-D916-CBB1-406330703CC3}"/>
              </a:ext>
            </a:extLst>
          </p:cNvPr>
          <p:cNvSpPr txBox="1"/>
          <p:nvPr/>
        </p:nvSpPr>
        <p:spPr>
          <a:xfrm>
            <a:off x="731329" y="1097280"/>
            <a:ext cx="10726166" cy="430887"/>
          </a:xfrm>
          <a:prstGeom prst="rect">
            <a:avLst/>
          </a:prstGeom>
          <a:noFill/>
          <a:effectLst>
            <a:innerShdw>
              <a:scrgbClr r="0" g="0" b="0">
                <a:alpha val="0"/>
              </a:scrgbClr>
            </a:innerShdw>
          </a:effectLst>
        </p:spPr>
        <p:txBody>
          <a:bodyPr vert="horz" wrap="square" rtlCol="0">
            <a:spAutoFit/>
          </a:bodyPr>
          <a:lstStyle/>
          <a:p>
            <a:pPr algn="ctr"/>
            <a:r>
              <a:rPr lang="en-US" sz="2200">
                <a:solidFill>
                  <a:srgbClr val="343944"/>
                </a:solidFill>
                <a:effectLst/>
                <a:latin typeface="Segoe UI" panose="020B0502040204020203" pitchFamily="34" charset="0"/>
                <a:cs typeface="Arial" pitchFamily="34" charset="0"/>
              </a:rPr>
              <a:t>Click the </a:t>
            </a:r>
            <a:r>
              <a:rPr lang="en-US" sz="2200" b="1">
                <a:solidFill>
                  <a:srgbClr val="343944"/>
                </a:solidFill>
                <a:effectLst/>
                <a:latin typeface="Segoe UI Semibold" panose="020B0702040204020203" pitchFamily="34" charset="0"/>
                <a:cs typeface="Arial" pitchFamily="34" charset="0"/>
              </a:rPr>
              <a:t>Quiz</a:t>
            </a:r>
            <a:r>
              <a:rPr lang="en-US" sz="2200">
                <a:solidFill>
                  <a:srgbClr val="343944"/>
                </a:solidFill>
                <a:effectLst/>
                <a:latin typeface="Segoe UI" panose="020B0502040204020203" pitchFamily="34" charset="0"/>
                <a:cs typeface="Arial" pitchFamily="34" charset="0"/>
              </a:rPr>
              <a:t> button to edit this object</a:t>
            </a:r>
            <a:endParaRPr lang="en-US" sz="2200" dirty="0">
              <a:solidFill>
                <a:srgbClr val="343944"/>
              </a:solidFill>
              <a:effectLst/>
              <a:latin typeface="Segoe UI" panose="020B0502040204020203" pitchFamily="34" charset="0"/>
              <a:cs typeface="Arial" pitchFamily="34" charset="0"/>
            </a:endParaRPr>
          </a:p>
        </p:txBody>
      </p:sp>
    </p:spTree>
    <p:custDataLst>
      <p:tags r:id="rId1"/>
    </p:custDataLst>
    <p:extLst>
      <p:ext uri="{BB962C8B-B14F-4D97-AF65-F5344CB8AC3E}">
        <p14:creationId xmlns:p14="http://schemas.microsoft.com/office/powerpoint/2010/main" val="15083477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568C-2A4E-48DB-AE88-E295FD28F446}"/>
              </a:ext>
            </a:extLst>
          </p:cNvPr>
          <p:cNvSpPr>
            <a:spLocks noGrp="1"/>
          </p:cNvSpPr>
          <p:nvPr>
            <p:ph type="title"/>
          </p:nvPr>
        </p:nvSpPr>
        <p:spPr/>
        <p:txBody>
          <a:bodyPr/>
          <a:lstStyle/>
          <a:p>
            <a:r>
              <a:rPr lang="en-US" dirty="0"/>
              <a:t>Survey</a:t>
            </a:r>
          </a:p>
        </p:txBody>
      </p:sp>
    </p:spTree>
    <p:custDataLst>
      <p:tags r:id="rId1"/>
    </p:custDataLst>
    <p:extLst>
      <p:ext uri="{BB962C8B-B14F-4D97-AF65-F5344CB8AC3E}">
        <p14:creationId xmlns:p14="http://schemas.microsoft.com/office/powerpoint/2010/main" val="23575847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4CABD01D-0F6C-5350-6489-203E23052FBC}"/>
              </a:ext>
            </a:extLst>
          </p:cNvPr>
          <p:cNvSpPr/>
          <p:nvPr/>
        </p:nvSpPr>
        <p:spPr>
          <a:xfrm>
            <a:off x="0" y="0"/>
            <a:ext cx="12188825" cy="6858000"/>
          </a:xfrm>
          <a:prstGeom prst="rect">
            <a:avLst/>
          </a:prstGeom>
          <a:solidFill>
            <a:srgbClr val="FFFFFF"/>
          </a:solidFill>
          <a:ln>
            <a:noFill/>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sz="1600" dirty="0" err="1">
              <a:solidFill>
                <a:prstClr val="white"/>
              </a:solidFill>
            </a:endParaRPr>
          </a:p>
        </p:txBody>
      </p:sp>
      <p:pic>
        <p:nvPicPr>
          <p:cNvPr id="5" name="ISPRING_QUIZ_SHAPE1">
            <a:extLst>
              <a:ext uri="{FF2B5EF4-FFF2-40B4-BE49-F238E27FC236}">
                <a16:creationId xmlns:a16="http://schemas.microsoft.com/office/drawing/2014/main" id="{31DAE8AF-C8DE-7EF8-E38B-CB9C92D2C119}"/>
              </a:ext>
            </a:extLst>
          </p:cNvPr>
          <p:cNvPicPr>
            <a:picLocks/>
          </p:cNvPicPr>
          <p:nvPr/>
        </p:nvPicPr>
        <p:blipFill>
          <a:blip r:embed="rId4"/>
          <a:srcRect/>
          <a:stretch>
            <a:fillRect/>
          </a:stretch>
        </p:blipFill>
        <p:spPr>
          <a:xfrm>
            <a:off x="2147379" y="1851660"/>
            <a:ext cx="7899400" cy="4445000"/>
          </a:xfrm>
          <a:prstGeom prst="rect">
            <a:avLst/>
          </a:prstGeom>
          <a:effectLst>
            <a:outerShdw blurRad="114300" dist="38100" dir="5400000" rotWithShape="0">
              <a:scrgbClr r="0" g="0" b="0">
                <a:alpha val="20000"/>
              </a:scrgbClr>
            </a:outerShdw>
          </a:effectLst>
        </p:spPr>
      </p:pic>
      <p:sp>
        <p:nvSpPr>
          <p:cNvPr id="8" name="ISPRING_QUIZ_SHAPE2">
            <a:extLst>
              <a:ext uri="{FF2B5EF4-FFF2-40B4-BE49-F238E27FC236}">
                <a16:creationId xmlns:a16="http://schemas.microsoft.com/office/drawing/2014/main" id="{5E6A9A23-7543-AC83-A521-0F2B78C40672}"/>
              </a:ext>
            </a:extLst>
          </p:cNvPr>
          <p:cNvSpPr txBox="1"/>
          <p:nvPr/>
        </p:nvSpPr>
        <p:spPr>
          <a:xfrm>
            <a:off x="731329" y="411480"/>
            <a:ext cx="10726166" cy="553998"/>
          </a:xfrm>
          <a:prstGeom prst="rect">
            <a:avLst/>
          </a:prstGeom>
          <a:noFill/>
          <a:effectLst>
            <a:innerShdw>
              <a:scrgbClr r="0" g="0" b="0">
                <a:alpha val="0"/>
              </a:scrgbClr>
            </a:innerShdw>
          </a:effectLst>
        </p:spPr>
        <p:txBody>
          <a:bodyPr vert="horz" wrap="square" rtlCol="0">
            <a:spAutoFit/>
          </a:bodyPr>
          <a:lstStyle/>
          <a:p>
            <a:pPr algn="ctr"/>
            <a:r>
              <a:rPr lang="en-US" sz="3000">
                <a:solidFill>
                  <a:srgbClr val="343944"/>
                </a:solidFill>
                <a:effectLst/>
                <a:latin typeface="Segoe UI" panose="020B0502040204020203" pitchFamily="34" charset="0"/>
                <a:cs typeface="Arial" pitchFamily="34" charset="0"/>
              </a:rPr>
              <a:t>   Quiz</a:t>
            </a:r>
            <a:endParaRPr lang="en-US" sz="3000" dirty="0">
              <a:solidFill>
                <a:srgbClr val="343944"/>
              </a:solidFill>
              <a:effectLst/>
              <a:latin typeface="Segoe UI" panose="020B0502040204020203" pitchFamily="34" charset="0"/>
              <a:cs typeface="Arial" pitchFamily="34" charset="0"/>
            </a:endParaRPr>
          </a:p>
        </p:txBody>
      </p:sp>
      <p:pic>
        <p:nvPicPr>
          <p:cNvPr id="12" name="ISPRING_QUIZ_SHAPE3">
            <a:extLst>
              <a:ext uri="{FF2B5EF4-FFF2-40B4-BE49-F238E27FC236}">
                <a16:creationId xmlns:a16="http://schemas.microsoft.com/office/drawing/2014/main" id="{FE769B1A-A512-B2B7-7B40-FC121D634110}"/>
              </a:ext>
            </a:extLst>
          </p:cNvPr>
          <p:cNvPicPr>
            <a:picLocks/>
          </p:cNvPicPr>
          <p:nvPr/>
        </p:nvPicPr>
        <p:blipFill>
          <a:blip r:embed="rId5"/>
          <a:srcRect/>
          <a:stretch>
            <a:fillRect/>
          </a:stretch>
        </p:blipFill>
        <p:spPr>
          <a:xfrm>
            <a:off x="5356267" y="48260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30938459-F2F7-21BD-15BC-0863E902B406}"/>
              </a:ext>
            </a:extLst>
          </p:cNvPr>
          <p:cNvSpPr txBox="1"/>
          <p:nvPr/>
        </p:nvSpPr>
        <p:spPr>
          <a:xfrm>
            <a:off x="731329" y="1097280"/>
            <a:ext cx="10726166" cy="430887"/>
          </a:xfrm>
          <a:prstGeom prst="rect">
            <a:avLst/>
          </a:prstGeom>
          <a:noFill/>
          <a:effectLst>
            <a:innerShdw>
              <a:scrgbClr r="0" g="0" b="0">
                <a:alpha val="0"/>
              </a:scrgbClr>
            </a:innerShdw>
          </a:effectLst>
        </p:spPr>
        <p:txBody>
          <a:bodyPr vert="horz" wrap="square" rtlCol="0">
            <a:spAutoFit/>
          </a:bodyPr>
          <a:lstStyle/>
          <a:p>
            <a:pPr algn="ctr"/>
            <a:r>
              <a:rPr lang="en-US" sz="2200">
                <a:solidFill>
                  <a:srgbClr val="343944"/>
                </a:solidFill>
                <a:effectLst/>
                <a:latin typeface="Segoe UI" panose="020B0502040204020203" pitchFamily="34" charset="0"/>
                <a:cs typeface="Arial" pitchFamily="34" charset="0"/>
              </a:rPr>
              <a:t>Click the </a:t>
            </a:r>
            <a:r>
              <a:rPr lang="en-US" sz="2200" b="1">
                <a:solidFill>
                  <a:srgbClr val="343944"/>
                </a:solidFill>
                <a:effectLst/>
                <a:latin typeface="Segoe UI Semibold" panose="020B0702040204020203" pitchFamily="34" charset="0"/>
                <a:cs typeface="Arial" pitchFamily="34" charset="0"/>
              </a:rPr>
              <a:t>Quiz</a:t>
            </a:r>
            <a:r>
              <a:rPr lang="en-US" sz="2200">
                <a:solidFill>
                  <a:srgbClr val="343944"/>
                </a:solidFill>
                <a:effectLst/>
                <a:latin typeface="Segoe UI" panose="020B0502040204020203" pitchFamily="34" charset="0"/>
                <a:cs typeface="Arial" pitchFamily="34" charset="0"/>
              </a:rPr>
              <a:t> button to edit this object</a:t>
            </a:r>
            <a:endParaRPr lang="en-US" sz="2200" dirty="0">
              <a:solidFill>
                <a:srgbClr val="343944"/>
              </a:solidFill>
              <a:effectLst/>
              <a:latin typeface="Segoe UI" panose="020B0502040204020203" pitchFamily="34" charset="0"/>
              <a:cs typeface="Arial" pitchFamily="34" charset="0"/>
            </a:endParaRPr>
          </a:p>
        </p:txBody>
      </p:sp>
    </p:spTree>
    <p:custDataLst>
      <p:tags r:id="rId1"/>
    </p:custDataLst>
    <p:extLst>
      <p:ext uri="{BB962C8B-B14F-4D97-AF65-F5344CB8AC3E}">
        <p14:creationId xmlns:p14="http://schemas.microsoft.com/office/powerpoint/2010/main" val="2275260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921935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p:txBody>
          <a:bodyPr/>
          <a:lstStyle/>
          <a:p>
            <a:r>
              <a:rPr lang="en-US" dirty="0"/>
              <a:t>Topic 1</a:t>
            </a:r>
          </a:p>
        </p:txBody>
      </p:sp>
      <p:sp>
        <p:nvSpPr>
          <p:cNvPr id="4" name="Slide Number Placeholder 3"/>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7974654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What is </a:t>
            </a:r>
            <a:r>
              <a:rPr lang="en-US" sz="3200" b="1" spc="-150" dirty="0">
                <a:latin typeface="Arial" pitchFamily="34" charset="0"/>
                <a:cs typeface="Arial" pitchFamily="34" charset="0"/>
              </a:rPr>
              <a:t>Connected System Recovery (CSR)</a:t>
            </a:r>
            <a:r>
              <a:rPr dirty="0"/>
              <a:t>?</a:t>
            </a:r>
          </a:p>
        </p:txBody>
      </p:sp>
      <p:sp>
        <p:nvSpPr>
          <p:cNvPr id="4" name="内容占位符 3">
            <a:extLst>
              <a:ext uri="{FF2B5EF4-FFF2-40B4-BE49-F238E27FC236}">
                <a16:creationId xmlns:a16="http://schemas.microsoft.com/office/drawing/2014/main" id="{477BF0EF-0662-742B-FE5A-0D702F77B923}"/>
              </a:ext>
            </a:extLst>
          </p:cNvPr>
          <p:cNvSpPr>
            <a:spLocks noGrp="1"/>
          </p:cNvSpPr>
          <p:nvPr>
            <p:ph sz="half" idx="1"/>
          </p:nvPr>
        </p:nvSpPr>
        <p:spPr>
          <a:xfrm>
            <a:off x="385608" y="1070341"/>
            <a:ext cx="11073384" cy="4906726"/>
          </a:xfrm>
        </p:spPr>
        <p:txBody>
          <a:bodyPr/>
          <a:lstStyle/>
          <a:p>
            <a:pPr lvl="1"/>
            <a:r>
              <a:rPr lang="en-US" b="0" i="0" dirty="0">
                <a:solidFill>
                  <a:srgbClr val="1E1E1E"/>
                </a:solidFill>
                <a:effectLst/>
                <a:latin typeface="+mn-lt"/>
              </a:rPr>
              <a:t>Connected System Recovery is a </a:t>
            </a:r>
            <a:r>
              <a:rPr lang="en-US" b="1" i="0" dirty="0">
                <a:solidFill>
                  <a:srgbClr val="1E1E1E"/>
                </a:solidFill>
                <a:effectLst/>
                <a:latin typeface="+mn-lt"/>
              </a:rPr>
              <a:t>Windows recovery feature </a:t>
            </a:r>
            <a:r>
              <a:rPr lang="en-US" b="0" i="0" dirty="0">
                <a:solidFill>
                  <a:srgbClr val="1E1E1E"/>
                </a:solidFill>
                <a:effectLst/>
                <a:latin typeface="+mn-lt"/>
              </a:rPr>
              <a:t>that you can use when your issue is so severe that the device won’t boot up and you want to </a:t>
            </a:r>
            <a:r>
              <a:rPr lang="en-US" b="1" i="0" dirty="0">
                <a:solidFill>
                  <a:srgbClr val="1E1E1E"/>
                </a:solidFill>
                <a:effectLst/>
                <a:latin typeface="+mn-lt"/>
              </a:rPr>
              <a:t>completely wipe and reset the device to a factory-</a:t>
            </a:r>
            <a:r>
              <a:rPr lang="en-US" altLang="zh-CN" b="1" i="0" dirty="0">
                <a:solidFill>
                  <a:srgbClr val="1E1E1E"/>
                </a:solidFill>
                <a:effectLst/>
                <a:latin typeface="+mn-lt"/>
              </a:rPr>
              <a:t>like</a:t>
            </a:r>
            <a:r>
              <a:rPr lang="en-US" b="1" i="0" dirty="0">
                <a:solidFill>
                  <a:srgbClr val="1E1E1E"/>
                </a:solidFill>
                <a:effectLst/>
                <a:latin typeface="+mn-lt"/>
              </a:rPr>
              <a:t> state. </a:t>
            </a:r>
            <a:r>
              <a:rPr lang="en-US" i="0" dirty="0">
                <a:solidFill>
                  <a:srgbClr val="1E1E1E"/>
                </a:solidFill>
                <a:effectLst/>
                <a:latin typeface="+mn-lt"/>
              </a:rPr>
              <a:t>(This is not the same as the Lenovo Recovery service, </a:t>
            </a:r>
            <a:r>
              <a:rPr lang="en-US" i="0" dirty="0">
                <a:solidFill>
                  <a:srgbClr val="1E1E1E"/>
                </a:solidFill>
                <a:effectLst/>
                <a:latin typeface="+mn-lt"/>
                <a:hlinkClick r:id="rId4" action="ppaction://hlinksldjump"/>
              </a:rPr>
              <a:t>click here</a:t>
            </a:r>
            <a:r>
              <a:rPr lang="en-US" i="0" dirty="0">
                <a:solidFill>
                  <a:srgbClr val="1E1E1E"/>
                </a:solidFill>
                <a:effectLst/>
                <a:latin typeface="+mn-lt"/>
              </a:rPr>
              <a:t> to learn about the differences)</a:t>
            </a:r>
          </a:p>
          <a:p>
            <a:pPr lvl="1"/>
            <a:r>
              <a:rPr lang="en-US" b="0" i="0" dirty="0">
                <a:solidFill>
                  <a:srgbClr val="1E1E1E"/>
                </a:solidFill>
                <a:effectLst/>
                <a:latin typeface="+mn-lt"/>
              </a:rPr>
              <a:t>This feature is complementary to existing Windows recovery features, and we recommend you try using </a:t>
            </a:r>
            <a:r>
              <a:rPr lang="en-US" b="0" i="0" u="none" strike="noStrike" dirty="0">
                <a:solidFill>
                  <a:srgbClr val="006CB4"/>
                </a:solidFill>
                <a:effectLst/>
                <a:latin typeface="+mn-lt"/>
                <a:hlinkClick r:id="rId5"/>
              </a:rPr>
              <a:t>push-button reset</a:t>
            </a:r>
            <a:r>
              <a:rPr lang="en-US" b="0" i="0" dirty="0">
                <a:solidFill>
                  <a:srgbClr val="1E1E1E"/>
                </a:solidFill>
                <a:effectLst/>
                <a:latin typeface="+mn-lt"/>
              </a:rPr>
              <a:t> first so you can preserve your data and device personalization. If that fails, Connected System Recovery will fully reset your device and </a:t>
            </a:r>
            <a:r>
              <a:rPr lang="en-US" b="1" i="0" dirty="0">
                <a:solidFill>
                  <a:srgbClr val="1E1E1E"/>
                </a:solidFill>
                <a:effectLst/>
                <a:latin typeface="+mn-lt"/>
              </a:rPr>
              <a:t>download a fresh copy of Windows and certain customizations that your device was initially manufactured with</a:t>
            </a:r>
            <a:r>
              <a:rPr lang="en-US" b="0" i="0" dirty="0">
                <a:solidFill>
                  <a:srgbClr val="1E1E1E"/>
                </a:solidFill>
                <a:effectLst/>
                <a:latin typeface="+mn-lt"/>
              </a:rPr>
              <a:t>.</a:t>
            </a:r>
          </a:p>
          <a:p>
            <a:endParaRPr lang="en-US" altLang="zh-CN" dirty="0">
              <a:solidFill>
                <a:srgbClr val="1E1E1E"/>
              </a:solidFill>
              <a:latin typeface="+mn-lt"/>
            </a:endParaRPr>
          </a:p>
          <a:p>
            <a:endParaRPr lang="en-US" altLang="zh-CN" dirty="0">
              <a:solidFill>
                <a:srgbClr val="1E1E1E"/>
              </a:solidFill>
              <a:latin typeface="+mn-lt"/>
            </a:endParaRPr>
          </a:p>
          <a:p>
            <a:r>
              <a:rPr lang="en-US" b="1" i="0" dirty="0">
                <a:solidFill>
                  <a:srgbClr val="1E1E1E"/>
                </a:solidFill>
                <a:effectLst/>
                <a:latin typeface="+mn-lt"/>
              </a:rPr>
              <a:t>Caution: </a:t>
            </a:r>
            <a:r>
              <a:rPr lang="en-US" b="0" i="0" dirty="0">
                <a:solidFill>
                  <a:srgbClr val="1E1E1E"/>
                </a:solidFill>
                <a:effectLst/>
                <a:latin typeface="+mn-lt"/>
              </a:rPr>
              <a:t>During Connected System Recovery, </a:t>
            </a:r>
            <a:r>
              <a:rPr lang="en-US" b="1" i="0" dirty="0">
                <a:solidFill>
                  <a:schemeClr val="accent1"/>
                </a:solidFill>
                <a:effectLst/>
                <a:latin typeface="+mn-lt"/>
              </a:rPr>
              <a:t>all local files and personal data will be wiped </a:t>
            </a:r>
            <a:r>
              <a:rPr lang="en-US" b="0" i="0" dirty="0">
                <a:solidFill>
                  <a:srgbClr val="1E1E1E"/>
                </a:solidFill>
                <a:effectLst/>
                <a:latin typeface="+mn-lt"/>
              </a:rPr>
              <a:t>from the device, and it will not be possible to recover. Please proceed with caution.</a:t>
            </a:r>
            <a:endParaRPr lang="zh-CN" altLang="en-US" dirty="0">
              <a:latin typeface="+mn-lt"/>
            </a:endParaRPr>
          </a:p>
        </p:txBody>
      </p:sp>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677B-354E-DC94-4820-68EC5EC55349}"/>
              </a:ext>
            </a:extLst>
          </p:cNvPr>
          <p:cNvSpPr>
            <a:spLocks noGrp="1"/>
          </p:cNvSpPr>
          <p:nvPr>
            <p:ph type="title"/>
          </p:nvPr>
        </p:nvSpPr>
        <p:spPr/>
        <p:txBody>
          <a:bodyPr/>
          <a:lstStyle/>
          <a:p>
            <a:r>
              <a:rPr lang="en-US" dirty="0"/>
              <a:t>The difference between Microsoft CSR and Lenovo Recovery</a:t>
            </a:r>
          </a:p>
        </p:txBody>
      </p:sp>
      <p:graphicFrame>
        <p:nvGraphicFramePr>
          <p:cNvPr id="4" name="Content Placeholder 3">
            <a:extLst>
              <a:ext uri="{FF2B5EF4-FFF2-40B4-BE49-F238E27FC236}">
                <a16:creationId xmlns:a16="http://schemas.microsoft.com/office/drawing/2014/main" id="{FD9A7B99-66C2-BA76-6077-29A9DF30ED6A}"/>
              </a:ext>
            </a:extLst>
          </p:cNvPr>
          <p:cNvGraphicFramePr>
            <a:graphicFrameLocks noGrp="1"/>
          </p:cNvGraphicFramePr>
          <p:nvPr>
            <p:ph sz="half" idx="1"/>
          </p:nvPr>
        </p:nvGraphicFramePr>
        <p:xfrm>
          <a:off x="676866" y="1308100"/>
          <a:ext cx="10643265" cy="1483360"/>
        </p:xfrm>
        <a:graphic>
          <a:graphicData uri="http://schemas.openxmlformats.org/drawingml/2006/table">
            <a:tbl>
              <a:tblPr firstRow="1" bandRow="1">
                <a:tableStyleId>{073A0DAA-6AF3-43AB-8588-CEC1D06C72B9}</a:tableStyleId>
              </a:tblPr>
              <a:tblGrid>
                <a:gridCol w="2321516">
                  <a:extLst>
                    <a:ext uri="{9D8B030D-6E8A-4147-A177-3AD203B41FA5}">
                      <a16:colId xmlns:a16="http://schemas.microsoft.com/office/drawing/2014/main" val="193238564"/>
                    </a:ext>
                  </a:extLst>
                </a:gridCol>
                <a:gridCol w="4019107">
                  <a:extLst>
                    <a:ext uri="{9D8B030D-6E8A-4147-A177-3AD203B41FA5}">
                      <a16:colId xmlns:a16="http://schemas.microsoft.com/office/drawing/2014/main" val="4165006544"/>
                    </a:ext>
                  </a:extLst>
                </a:gridCol>
                <a:gridCol w="4302642">
                  <a:extLst>
                    <a:ext uri="{9D8B030D-6E8A-4147-A177-3AD203B41FA5}">
                      <a16:colId xmlns:a16="http://schemas.microsoft.com/office/drawing/2014/main" val="4206690915"/>
                    </a:ext>
                  </a:extLst>
                </a:gridCol>
              </a:tblGrid>
              <a:tr h="370840">
                <a:tc>
                  <a:txBody>
                    <a:bodyPr/>
                    <a:lstStyle/>
                    <a:p>
                      <a:r>
                        <a:rPr lang="en-US" sz="1800" dirty="0"/>
                        <a:t>Feature</a:t>
                      </a:r>
                    </a:p>
                  </a:txBody>
                  <a:tcPr/>
                </a:tc>
                <a:tc>
                  <a:txBody>
                    <a:bodyPr/>
                    <a:lstStyle/>
                    <a:p>
                      <a:r>
                        <a:rPr lang="en-US" sz="1800" dirty="0"/>
                        <a:t>Microsoft CSR</a:t>
                      </a:r>
                    </a:p>
                  </a:txBody>
                  <a:tcPr/>
                </a:tc>
                <a:tc>
                  <a:txBody>
                    <a:bodyPr/>
                    <a:lstStyle/>
                    <a:p>
                      <a:r>
                        <a:rPr lang="en-US" sz="1800" dirty="0"/>
                        <a:t>Lenovo Recovery Media</a:t>
                      </a:r>
                    </a:p>
                  </a:txBody>
                  <a:tcPr/>
                </a:tc>
                <a:extLst>
                  <a:ext uri="{0D108BD9-81ED-4DB2-BD59-A6C34878D82A}">
                    <a16:rowId xmlns:a16="http://schemas.microsoft.com/office/drawing/2014/main" val="2335517179"/>
                  </a:ext>
                </a:extLst>
              </a:tr>
              <a:tr h="370840">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OS Version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Last online version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Fixed preload version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18459339"/>
                  </a:ext>
                </a:extLst>
              </a:tr>
              <a:tr h="370840">
                <a:tc>
                  <a:txBody>
                    <a:bodyPr/>
                    <a:lstStyle/>
                    <a:p>
                      <a:pPr marL="0" marR="0">
                        <a:spcBef>
                          <a:spcPts val="0"/>
                        </a:spcBef>
                        <a:spcAft>
                          <a:spcPts val="0"/>
                        </a:spcAft>
                      </a:pPr>
                      <a:r>
                        <a:rPr lang="en-US" sz="1800">
                          <a:effectLst/>
                          <a:latin typeface="Calibri" panose="020F0502020204030204" pitchFamily="34" charset="0"/>
                          <a:ea typeface="宋体" panose="02010600030101010101" pitchFamily="2" charset="-122"/>
                          <a:cs typeface="宋体" panose="02010600030101010101" pitchFamily="2" charset="-122"/>
                        </a:rPr>
                        <a:t>Drivers</a:t>
                      </a:r>
                      <a:endParaRPr lang="en-US"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All latest version drivers </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All fixed preload version drivers</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38369894"/>
                  </a:ext>
                </a:extLst>
              </a:tr>
              <a:tr h="370840">
                <a:tc>
                  <a:txBody>
                    <a:bodyPr/>
                    <a:lstStyle/>
                    <a:p>
                      <a:pPr marL="0" marR="0">
                        <a:spcBef>
                          <a:spcPts val="0"/>
                        </a:spcBef>
                        <a:spcAft>
                          <a:spcPts val="0"/>
                        </a:spcAft>
                      </a:pPr>
                      <a:r>
                        <a:rPr lang="en-US" sz="1800">
                          <a:effectLst/>
                          <a:latin typeface="Calibri" panose="020F0502020204030204" pitchFamily="34" charset="0"/>
                          <a:ea typeface="宋体" panose="02010600030101010101" pitchFamily="2" charset="-122"/>
                          <a:cs typeface="宋体" panose="02010600030101010101" pitchFamily="2" charset="-122"/>
                        </a:rPr>
                        <a:t>Apps</a:t>
                      </a:r>
                      <a:endParaRPr lang="en-US"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Only UWP </a:t>
                      </a:r>
                      <a:r>
                        <a:rPr lang="en-US" sz="1800" kern="1200" dirty="0">
                          <a:solidFill>
                            <a:schemeClr val="dk1"/>
                          </a:solidFill>
                          <a:effectLst/>
                          <a:latin typeface="Calibri" panose="020F0502020204030204" pitchFamily="34" charset="0"/>
                          <a:ea typeface="宋体" panose="02010600030101010101" pitchFamily="2" charset="-122"/>
                        </a:rPr>
                        <a:t>(Microsoft Store)</a:t>
                      </a:r>
                      <a:endParaRPr lang="en-US" sz="1800" kern="1200" dirty="0">
                        <a:solidFill>
                          <a:schemeClr val="dk1"/>
                        </a:solidFill>
                        <a:effectLst/>
                        <a:latin typeface="Calibri" panose="020F0502020204030204" pitchFamily="34" charset="0"/>
                        <a:ea typeface="宋体" panose="02010600030101010101" pitchFamily="2" charset="-122"/>
                        <a:cs typeface="宋体" panose="02010600030101010101" pitchFamily="2" charset="-122"/>
                      </a:endParaRPr>
                    </a:p>
                  </a:txBody>
                  <a:tcPr marL="68580" marR="68580" marT="0" marB="0"/>
                </a:tc>
                <a:tc>
                  <a:txBody>
                    <a:bodyPr/>
                    <a:lstStyle/>
                    <a:p>
                      <a:pPr marL="0" marR="0">
                        <a:spcBef>
                          <a:spcPts val="0"/>
                        </a:spcBef>
                        <a:spcAft>
                          <a:spcPts val="0"/>
                        </a:spcAft>
                      </a:pPr>
                      <a:r>
                        <a:rPr lang="en-US" sz="1800" dirty="0">
                          <a:effectLst/>
                          <a:latin typeface="Calibri" panose="020F0502020204030204" pitchFamily="34" charset="0"/>
                          <a:ea typeface="宋体" panose="02010600030101010101" pitchFamily="2" charset="-122"/>
                          <a:cs typeface="宋体" panose="02010600030101010101" pitchFamily="2" charset="-122"/>
                        </a:rPr>
                        <a:t>All apps</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37118250"/>
                  </a:ext>
                </a:extLst>
              </a:tr>
            </a:tbl>
          </a:graphicData>
        </a:graphic>
      </p:graphicFrame>
      <p:sp>
        <p:nvSpPr>
          <p:cNvPr id="6" name="TextBox 5">
            <a:extLst>
              <a:ext uri="{FF2B5EF4-FFF2-40B4-BE49-F238E27FC236}">
                <a16:creationId xmlns:a16="http://schemas.microsoft.com/office/drawing/2014/main" id="{96C31C9A-A155-0F41-3426-54EE13E35A8B}"/>
              </a:ext>
            </a:extLst>
          </p:cNvPr>
          <p:cNvSpPr txBox="1"/>
          <p:nvPr/>
        </p:nvSpPr>
        <p:spPr>
          <a:xfrm>
            <a:off x="616688" y="3651042"/>
            <a:ext cx="10873563" cy="830997"/>
          </a:xfrm>
          <a:prstGeom prst="rect">
            <a:avLst/>
          </a:prstGeom>
          <a:noFill/>
        </p:spPr>
        <p:txBody>
          <a:bodyPr wrap="square">
            <a:spAutoFit/>
          </a:bodyPr>
          <a:lstStyle/>
          <a:p>
            <a:r>
              <a:rPr lang="en-US" dirty="0">
                <a:hlinkClick r:id="rId4"/>
              </a:rPr>
              <a:t>How to use Connected System Recovery (Cloud Bare Metal Recovery) - ThinkPad - Lenovo Support IT</a:t>
            </a:r>
            <a:endParaRPr lang="en-US" dirty="0"/>
          </a:p>
        </p:txBody>
      </p:sp>
      <p:sp>
        <p:nvSpPr>
          <p:cNvPr id="8" name="TextBox 7">
            <a:extLst>
              <a:ext uri="{FF2B5EF4-FFF2-40B4-BE49-F238E27FC236}">
                <a16:creationId xmlns:a16="http://schemas.microsoft.com/office/drawing/2014/main" id="{2C4A071E-F625-7259-6C3A-4E1DEE213678}"/>
              </a:ext>
            </a:extLst>
          </p:cNvPr>
          <p:cNvSpPr txBox="1"/>
          <p:nvPr/>
        </p:nvSpPr>
        <p:spPr>
          <a:xfrm>
            <a:off x="616688" y="4638880"/>
            <a:ext cx="10391554" cy="461665"/>
          </a:xfrm>
          <a:prstGeom prst="rect">
            <a:avLst/>
          </a:prstGeom>
          <a:noFill/>
        </p:spPr>
        <p:txBody>
          <a:bodyPr wrap="square">
            <a:spAutoFit/>
          </a:bodyPr>
          <a:lstStyle/>
          <a:p>
            <a:r>
              <a:rPr lang="en-US" dirty="0">
                <a:hlinkClick r:id="rId5"/>
              </a:rPr>
              <a:t>Lenovo Learning</a:t>
            </a:r>
            <a:r>
              <a:rPr lang="en-US" dirty="0"/>
              <a:t> </a:t>
            </a:r>
            <a:r>
              <a:rPr lang="en-US" b="1" i="0" dirty="0">
                <a:solidFill>
                  <a:srgbClr val="000000"/>
                </a:solidFill>
                <a:effectLst/>
                <a:latin typeface="Open Sans" panose="020B0606030504020204" pitchFamily="34" charset="0"/>
              </a:rPr>
              <a:t>Lenovo Recovery Service (CWSi238)</a:t>
            </a:r>
            <a:endParaRPr lang="en-US" dirty="0"/>
          </a:p>
        </p:txBody>
      </p:sp>
      <p:sp>
        <p:nvSpPr>
          <p:cNvPr id="9" name="TextBox 8">
            <a:extLst>
              <a:ext uri="{FF2B5EF4-FFF2-40B4-BE49-F238E27FC236}">
                <a16:creationId xmlns:a16="http://schemas.microsoft.com/office/drawing/2014/main" id="{6D7DA0F8-73E8-3130-3790-1D5D8F706396}"/>
              </a:ext>
            </a:extLst>
          </p:cNvPr>
          <p:cNvSpPr txBox="1"/>
          <p:nvPr/>
        </p:nvSpPr>
        <p:spPr>
          <a:xfrm>
            <a:off x="616688" y="3172956"/>
            <a:ext cx="5856668" cy="461665"/>
          </a:xfrm>
          <a:prstGeom prst="rect">
            <a:avLst/>
          </a:prstGeom>
          <a:noFill/>
        </p:spPr>
        <p:txBody>
          <a:bodyPr wrap="none" rtlCol="0">
            <a:spAutoFit/>
          </a:bodyPr>
          <a:lstStyle/>
          <a:p>
            <a:r>
              <a:rPr lang="en-US" dirty="0">
                <a:latin typeface="Arial" pitchFamily="34" charset="0"/>
                <a:cs typeface="Arial" pitchFamily="34" charset="0"/>
              </a:rPr>
              <a:t>You can learn more from below materials.</a:t>
            </a:r>
          </a:p>
        </p:txBody>
      </p:sp>
    </p:spTree>
    <p:custDataLst>
      <p:tags r:id="rId1"/>
    </p:custDataLst>
    <p:extLst>
      <p:ext uri="{BB962C8B-B14F-4D97-AF65-F5344CB8AC3E}">
        <p14:creationId xmlns:p14="http://schemas.microsoft.com/office/powerpoint/2010/main" val="32932533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359725"/>
            <a:ext cx="11073384" cy="521208"/>
          </a:xfrm>
        </p:spPr>
        <p:txBody>
          <a:bodyPr/>
          <a:lstStyle/>
          <a:p>
            <a:pPr>
              <a:defRPr/>
            </a:pPr>
            <a:r>
              <a:rPr lang="en-US" altLang="zh-CN" dirty="0"/>
              <a:t>When should I use Connected System Recovery?</a:t>
            </a:r>
          </a:p>
        </p:txBody>
      </p:sp>
      <p:sp>
        <p:nvSpPr>
          <p:cNvPr id="4" name="内容占位符 3">
            <a:extLst>
              <a:ext uri="{FF2B5EF4-FFF2-40B4-BE49-F238E27FC236}">
                <a16:creationId xmlns:a16="http://schemas.microsoft.com/office/drawing/2014/main" id="{477BF0EF-0662-742B-FE5A-0D702F77B923}"/>
              </a:ext>
            </a:extLst>
          </p:cNvPr>
          <p:cNvSpPr>
            <a:spLocks noGrp="1"/>
          </p:cNvSpPr>
          <p:nvPr>
            <p:ph sz="half" idx="1"/>
          </p:nvPr>
        </p:nvSpPr>
        <p:spPr>
          <a:xfrm>
            <a:off x="380511" y="1226285"/>
            <a:ext cx="11073384" cy="4906726"/>
          </a:xfrm>
        </p:spPr>
        <p:txBody>
          <a:bodyPr/>
          <a:lstStyle/>
          <a:p>
            <a:pPr lvl="1"/>
            <a:r>
              <a:rPr lang="en-US" sz="2000" b="0" i="0" dirty="0">
                <a:solidFill>
                  <a:srgbClr val="1E1E1E"/>
                </a:solidFill>
                <a:effectLst/>
                <a:latin typeface="+mn-lt"/>
              </a:rPr>
              <a:t>Since it will </a:t>
            </a:r>
            <a:r>
              <a:rPr lang="en-US" sz="2000" b="1" i="0" dirty="0">
                <a:solidFill>
                  <a:srgbClr val="1E1E1E"/>
                </a:solidFill>
                <a:effectLst/>
                <a:latin typeface="+mn-lt"/>
              </a:rPr>
              <a:t>remove all your apps, device </a:t>
            </a:r>
            <a:r>
              <a:rPr lang="en-US" sz="2000" b="1" i="0" dirty="0" err="1">
                <a:solidFill>
                  <a:srgbClr val="1E1E1E"/>
                </a:solidFill>
                <a:effectLst/>
                <a:latin typeface="+mn-lt"/>
              </a:rPr>
              <a:t>personalizations</a:t>
            </a:r>
            <a:r>
              <a:rPr lang="en-US" sz="2000" b="1" i="0" dirty="0">
                <a:solidFill>
                  <a:srgbClr val="1E1E1E"/>
                </a:solidFill>
                <a:effectLst/>
                <a:latin typeface="+mn-lt"/>
              </a:rPr>
              <a:t>, and personal data </a:t>
            </a:r>
            <a:r>
              <a:rPr lang="en-US" sz="2000" b="0" i="0" dirty="0">
                <a:solidFill>
                  <a:srgbClr val="1E1E1E"/>
                </a:solidFill>
                <a:effectLst/>
                <a:latin typeface="+mn-lt"/>
              </a:rPr>
              <a:t>from your device, Connected System Recovery should only be used </a:t>
            </a:r>
            <a:r>
              <a:rPr lang="en-US" sz="2000" b="1" i="0" dirty="0">
                <a:solidFill>
                  <a:srgbClr val="1E1E1E"/>
                </a:solidFill>
                <a:effectLst/>
                <a:latin typeface="+mn-lt"/>
              </a:rPr>
              <a:t>as a recovery tool of last resort </a:t>
            </a:r>
            <a:r>
              <a:rPr lang="en-US" sz="2000" b="0" i="0" dirty="0">
                <a:solidFill>
                  <a:srgbClr val="1E1E1E"/>
                </a:solidFill>
                <a:effectLst/>
                <a:latin typeface="+mn-lt"/>
              </a:rPr>
              <a:t>when your device will not boot up and you need a working PC quickly. </a:t>
            </a:r>
          </a:p>
          <a:p>
            <a:pPr lvl="1"/>
            <a:endParaRPr lang="en-US" sz="2000" b="0" i="0" dirty="0">
              <a:solidFill>
                <a:srgbClr val="1E1E1E"/>
              </a:solidFill>
              <a:effectLst/>
              <a:latin typeface="+mn-lt"/>
            </a:endParaRPr>
          </a:p>
          <a:p>
            <a:pPr lvl="1"/>
            <a:r>
              <a:rPr lang="en-US" sz="2000" b="0" i="0" dirty="0">
                <a:solidFill>
                  <a:srgbClr val="1E1E1E"/>
                </a:solidFill>
                <a:effectLst/>
                <a:latin typeface="+mn-lt"/>
              </a:rPr>
              <a:t>In addition, it can also be used if you would like to completely </a:t>
            </a:r>
            <a:r>
              <a:rPr lang="en-US" sz="2000" b="1" i="0" dirty="0">
                <a:solidFill>
                  <a:srgbClr val="1E1E1E"/>
                </a:solidFill>
                <a:effectLst/>
                <a:latin typeface="+mn-lt"/>
              </a:rPr>
              <a:t>reset your device to a factory-like state for any reason</a:t>
            </a:r>
            <a:r>
              <a:rPr lang="en-US" sz="2000" b="0" i="0" dirty="0">
                <a:solidFill>
                  <a:srgbClr val="1E1E1E"/>
                </a:solidFill>
                <a:effectLst/>
                <a:latin typeface="+mn-lt"/>
              </a:rPr>
              <a:t> (recycling, donation, ownership change, etc.) and you do not require any of the local data saved on the device. </a:t>
            </a:r>
          </a:p>
          <a:p>
            <a:pPr lvl="1"/>
            <a:endParaRPr lang="en-US" sz="2000" b="0" i="0" dirty="0">
              <a:solidFill>
                <a:srgbClr val="1E1E1E"/>
              </a:solidFill>
              <a:effectLst/>
              <a:latin typeface="+mn-lt"/>
            </a:endParaRPr>
          </a:p>
          <a:p>
            <a:pPr lvl="1"/>
            <a:r>
              <a:rPr lang="en-US" sz="2000" b="0" i="0" dirty="0">
                <a:solidFill>
                  <a:srgbClr val="1E1E1E"/>
                </a:solidFill>
                <a:effectLst/>
                <a:latin typeface="+mn-lt"/>
              </a:rPr>
              <a:t>It should not be used if you have important local data saved on the device that you would like to preserve. We don’t recommend this feature if your PC is running slow.</a:t>
            </a:r>
            <a:endParaRPr lang="en-US" sz="2000" dirty="0">
              <a:solidFill>
                <a:srgbClr val="1E1E1E"/>
              </a:solidFill>
              <a:latin typeface="+mn-lt"/>
            </a:endParaRPr>
          </a:p>
          <a:p>
            <a:endParaRPr lang="zh-CN" altLang="en-US" dirty="0"/>
          </a:p>
        </p:txBody>
      </p:sp>
    </p:spTree>
    <p:custDataLst>
      <p:tags r:id="rId1"/>
    </p:custDataLst>
    <p:extLst>
      <p:ext uri="{BB962C8B-B14F-4D97-AF65-F5344CB8AC3E}">
        <p14:creationId xmlns:p14="http://schemas.microsoft.com/office/powerpoint/2010/main" val="213701998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359725"/>
            <a:ext cx="11073384" cy="521208"/>
          </a:xfrm>
        </p:spPr>
        <p:txBody>
          <a:bodyPr/>
          <a:lstStyle/>
          <a:p>
            <a:pPr>
              <a:defRPr/>
            </a:pPr>
            <a:r>
              <a:rPr lang="en-US" altLang="zh-CN" dirty="0"/>
              <a:t>What will my device look like after using CSR?</a:t>
            </a:r>
          </a:p>
        </p:txBody>
      </p:sp>
      <p:sp>
        <p:nvSpPr>
          <p:cNvPr id="4" name="内容占位符 3">
            <a:extLst>
              <a:ext uri="{FF2B5EF4-FFF2-40B4-BE49-F238E27FC236}">
                <a16:creationId xmlns:a16="http://schemas.microsoft.com/office/drawing/2014/main" id="{477BF0EF-0662-742B-FE5A-0D702F77B923}"/>
              </a:ext>
            </a:extLst>
          </p:cNvPr>
          <p:cNvSpPr>
            <a:spLocks noGrp="1"/>
          </p:cNvSpPr>
          <p:nvPr>
            <p:ph sz="half" idx="1"/>
          </p:nvPr>
        </p:nvSpPr>
        <p:spPr>
          <a:xfrm>
            <a:off x="548640" y="1252083"/>
            <a:ext cx="11073384" cy="4906726"/>
          </a:xfrm>
        </p:spPr>
        <p:txBody>
          <a:bodyPr/>
          <a:lstStyle/>
          <a:p>
            <a:pPr lvl="1"/>
            <a:r>
              <a:rPr lang="en-US" sz="2000" b="0" i="0" dirty="0">
                <a:solidFill>
                  <a:srgbClr val="1E1E1E"/>
                </a:solidFill>
                <a:effectLst/>
                <a:latin typeface="+mn-lt"/>
              </a:rPr>
              <a:t>After performing the Connected System Recovery, your device will be reset to </a:t>
            </a:r>
            <a:r>
              <a:rPr lang="en-US" sz="2000" b="1" i="0" dirty="0">
                <a:solidFill>
                  <a:srgbClr val="1E1E1E"/>
                </a:solidFill>
                <a:effectLst/>
                <a:latin typeface="+mn-lt"/>
              </a:rPr>
              <a:t>a factory-like state</a:t>
            </a:r>
            <a:r>
              <a:rPr lang="en-US" sz="2000" b="0" i="0" dirty="0">
                <a:solidFill>
                  <a:srgbClr val="1E1E1E"/>
                </a:solidFill>
                <a:effectLst/>
                <a:latin typeface="+mn-lt"/>
              </a:rPr>
              <a:t> as </a:t>
            </a:r>
            <a:r>
              <a:rPr lang="en-US" sz="2000" dirty="0">
                <a:solidFill>
                  <a:srgbClr val="1E1E1E"/>
                </a:solidFill>
                <a:latin typeface="+mn-lt"/>
              </a:rPr>
              <a:t>if you have received the device for the first time. Connected System Recovery removes all personal data on your device and recovers the previously unbootable system to </a:t>
            </a:r>
            <a:r>
              <a:rPr lang="en-US" sz="2000" b="1" dirty="0">
                <a:solidFill>
                  <a:srgbClr val="1E1E1E"/>
                </a:solidFill>
                <a:latin typeface="+mn-lt"/>
              </a:rPr>
              <a:t>a fresh copy of the last known version of Windows </a:t>
            </a:r>
            <a:r>
              <a:rPr lang="en-US" sz="2000" dirty="0">
                <a:solidFill>
                  <a:srgbClr val="1E1E1E"/>
                </a:solidFill>
                <a:latin typeface="+mn-lt"/>
              </a:rPr>
              <a:t>you had on your device.</a:t>
            </a:r>
          </a:p>
          <a:p>
            <a:pPr lvl="1"/>
            <a:endParaRPr lang="en-US" sz="2000" b="0" i="0" dirty="0">
              <a:solidFill>
                <a:srgbClr val="1E1E1E"/>
              </a:solidFill>
              <a:effectLst/>
              <a:latin typeface="+mn-lt"/>
            </a:endParaRPr>
          </a:p>
          <a:p>
            <a:pPr lvl="1"/>
            <a:r>
              <a:rPr lang="en-US" sz="2000" b="0" i="0" dirty="0">
                <a:solidFill>
                  <a:srgbClr val="1E1E1E"/>
                </a:solidFill>
                <a:effectLst/>
                <a:latin typeface="+mn-lt"/>
              </a:rPr>
              <a:t>You will need to go through the standard setup experience to set up your device. The device will have only </a:t>
            </a:r>
            <a:r>
              <a:rPr lang="en-US" sz="2000" b="1" i="0" dirty="0">
                <a:solidFill>
                  <a:srgbClr val="1E1E1E"/>
                </a:solidFill>
                <a:effectLst/>
                <a:latin typeface="+mn-lt"/>
              </a:rPr>
              <a:t>UWP apps (from the Microsoft Store), language packs, and optional features</a:t>
            </a:r>
            <a:r>
              <a:rPr lang="en-US" sz="2000" b="0" i="0" dirty="0">
                <a:solidFill>
                  <a:srgbClr val="1E1E1E"/>
                </a:solidFill>
                <a:effectLst/>
                <a:latin typeface="+mn-lt"/>
              </a:rPr>
              <a:t>. The latest </a:t>
            </a:r>
            <a:r>
              <a:rPr lang="en-US" sz="2000" b="1" i="0" dirty="0">
                <a:solidFill>
                  <a:srgbClr val="1E1E1E"/>
                </a:solidFill>
                <a:effectLst/>
                <a:latin typeface="+mn-lt"/>
              </a:rPr>
              <a:t>required hardware drivers </a:t>
            </a:r>
            <a:r>
              <a:rPr lang="en-US" sz="2000" b="0" i="0" dirty="0">
                <a:solidFill>
                  <a:srgbClr val="1E1E1E"/>
                </a:solidFill>
                <a:effectLst/>
                <a:latin typeface="+mn-lt"/>
              </a:rPr>
              <a:t>will be downloaded during the Connected System Recovery. </a:t>
            </a:r>
          </a:p>
          <a:p>
            <a:pPr lvl="1"/>
            <a:endParaRPr lang="en-US" sz="2000" dirty="0">
              <a:solidFill>
                <a:srgbClr val="1E1E1E"/>
              </a:solidFill>
              <a:latin typeface="+mn-lt"/>
            </a:endParaRPr>
          </a:p>
          <a:p>
            <a:pPr lvl="1"/>
            <a:r>
              <a:rPr lang="en-US" sz="2000" dirty="0">
                <a:solidFill>
                  <a:srgbClr val="1E1E1E"/>
                </a:solidFill>
                <a:latin typeface="+mn-lt"/>
              </a:rPr>
              <a:t>Preloaded apps which can be downloaded from Microsoft Store app, such as Vantage will be downloaded during the Connected System Recovery.</a:t>
            </a:r>
            <a:endParaRPr lang="en-US" sz="2000" b="0" i="0" dirty="0">
              <a:solidFill>
                <a:srgbClr val="1E1E1E"/>
              </a:solidFill>
              <a:effectLst/>
              <a:latin typeface="+mn-lt"/>
            </a:endParaRPr>
          </a:p>
          <a:p>
            <a:pPr lvl="1"/>
            <a:endParaRPr lang="en-US" sz="2000" b="0" i="0" dirty="0">
              <a:solidFill>
                <a:srgbClr val="1E1E1E"/>
              </a:solidFill>
              <a:effectLst/>
              <a:latin typeface="+mn-lt"/>
            </a:endParaRPr>
          </a:p>
          <a:p>
            <a:pPr lvl="1"/>
            <a:r>
              <a:rPr lang="en-US" sz="2000" i="0" dirty="0">
                <a:solidFill>
                  <a:srgbClr val="1E1E1E"/>
                </a:solidFill>
                <a:effectLst/>
                <a:latin typeface="+mn-lt"/>
              </a:rPr>
              <a:t>Win32 desktop apps would need to be manually reinstalled (from the Lenovo Support website) after the device is up and running.</a:t>
            </a:r>
          </a:p>
          <a:p>
            <a:pPr marL="380933" lvl="1" indent="0">
              <a:buNone/>
            </a:pPr>
            <a:endParaRPr lang="en-US" sz="2000" b="0" i="0" dirty="0">
              <a:solidFill>
                <a:srgbClr val="1E1E1E"/>
              </a:solidFill>
              <a:effectLst/>
              <a:latin typeface="+mn-lt"/>
            </a:endParaRPr>
          </a:p>
        </p:txBody>
      </p:sp>
    </p:spTree>
    <p:custDataLst>
      <p:tags r:id="rId1"/>
    </p:custDataLst>
    <p:extLst>
      <p:ext uri="{BB962C8B-B14F-4D97-AF65-F5344CB8AC3E}">
        <p14:creationId xmlns:p14="http://schemas.microsoft.com/office/powerpoint/2010/main" val="5520040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359725"/>
            <a:ext cx="11073384" cy="521208"/>
          </a:xfrm>
        </p:spPr>
        <p:txBody>
          <a:bodyPr/>
          <a:lstStyle/>
          <a:p>
            <a:pPr>
              <a:defRPr/>
            </a:pPr>
            <a:r>
              <a:rPr lang="en-US" altLang="zh-CN" dirty="0"/>
              <a:t>What is Connected System Recovery doing to my device?</a:t>
            </a:r>
          </a:p>
        </p:txBody>
      </p:sp>
      <p:sp>
        <p:nvSpPr>
          <p:cNvPr id="4" name="内容占位符 3">
            <a:extLst>
              <a:ext uri="{FF2B5EF4-FFF2-40B4-BE49-F238E27FC236}">
                <a16:creationId xmlns:a16="http://schemas.microsoft.com/office/drawing/2014/main" id="{477BF0EF-0662-742B-FE5A-0D702F77B923}"/>
              </a:ext>
            </a:extLst>
          </p:cNvPr>
          <p:cNvSpPr>
            <a:spLocks noGrp="1"/>
          </p:cNvSpPr>
          <p:nvPr>
            <p:ph sz="half" idx="1"/>
          </p:nvPr>
        </p:nvSpPr>
        <p:spPr>
          <a:xfrm>
            <a:off x="484844" y="1195376"/>
            <a:ext cx="11073384" cy="4906726"/>
          </a:xfrm>
        </p:spPr>
        <p:txBody>
          <a:bodyPr/>
          <a:lstStyle/>
          <a:p>
            <a:pPr lvl="1"/>
            <a:r>
              <a:rPr lang="en-US" sz="2000" b="0" i="0" dirty="0">
                <a:solidFill>
                  <a:srgbClr val="1E1E1E"/>
                </a:solidFill>
                <a:effectLst/>
                <a:latin typeface="+mn-lt"/>
              </a:rPr>
              <a:t>Connected System Recovery will </a:t>
            </a:r>
            <a:r>
              <a:rPr lang="en-US" sz="2000" b="1" i="0" dirty="0">
                <a:solidFill>
                  <a:srgbClr val="1E1E1E"/>
                </a:solidFill>
                <a:effectLst/>
                <a:latin typeface="+mn-lt"/>
              </a:rPr>
              <a:t>contact Microsoft’s servers to download </a:t>
            </a:r>
            <a:r>
              <a:rPr lang="en-US" sz="2000" b="1" dirty="0">
                <a:solidFill>
                  <a:srgbClr val="1E1E1E"/>
                </a:solidFill>
                <a:latin typeface="+mn-lt"/>
              </a:rPr>
              <a:t>the </a:t>
            </a:r>
            <a:r>
              <a:rPr lang="en-US" sz="2000" b="1" i="0" dirty="0">
                <a:solidFill>
                  <a:srgbClr val="1E1E1E"/>
                </a:solidFill>
                <a:effectLst/>
                <a:latin typeface="+mn-lt"/>
              </a:rPr>
              <a:t>Windows Recovery Environment</a:t>
            </a:r>
            <a:r>
              <a:rPr lang="en-US" sz="2000" b="0" i="0" dirty="0">
                <a:solidFill>
                  <a:srgbClr val="1E1E1E"/>
                </a:solidFill>
                <a:effectLst/>
                <a:latin typeface="+mn-lt"/>
              </a:rPr>
              <a:t>. </a:t>
            </a:r>
          </a:p>
          <a:p>
            <a:pPr lvl="1"/>
            <a:endParaRPr lang="en-US" sz="2000" b="0" i="0" dirty="0">
              <a:solidFill>
                <a:srgbClr val="1E1E1E"/>
              </a:solidFill>
              <a:effectLst/>
              <a:latin typeface="+mn-lt"/>
            </a:endParaRPr>
          </a:p>
          <a:p>
            <a:pPr lvl="1"/>
            <a:r>
              <a:rPr lang="en-US" sz="2000" b="0" i="0" dirty="0">
                <a:solidFill>
                  <a:srgbClr val="1E1E1E"/>
                </a:solidFill>
                <a:effectLst/>
                <a:latin typeface="+mn-lt"/>
              </a:rPr>
              <a:t>This Windows Recovery Environment will then use the information stored in your BIOS by </a:t>
            </a:r>
            <a:r>
              <a:rPr lang="en-US" sz="2000" dirty="0">
                <a:solidFill>
                  <a:srgbClr val="1E1E1E"/>
                </a:solidFill>
                <a:latin typeface="+mn-lt"/>
              </a:rPr>
              <a:t>Lenovo</a:t>
            </a:r>
            <a:r>
              <a:rPr lang="en-US" sz="2000" b="0" i="0" dirty="0">
                <a:solidFill>
                  <a:srgbClr val="1E1E1E"/>
                </a:solidFill>
                <a:effectLst/>
                <a:latin typeface="+mn-lt"/>
              </a:rPr>
              <a:t> to download and rebuild Windows entirely on your device, which involves </a:t>
            </a:r>
            <a:r>
              <a:rPr lang="en-US" sz="2000" b="1" i="0" dirty="0">
                <a:solidFill>
                  <a:srgbClr val="1E1E1E"/>
                </a:solidFill>
                <a:effectLst/>
                <a:latin typeface="+mn-lt"/>
              </a:rPr>
              <a:t>wiping the device storage and repartitioning it</a:t>
            </a:r>
            <a:r>
              <a:rPr lang="en-US" sz="2000" b="0" i="0" dirty="0">
                <a:solidFill>
                  <a:srgbClr val="1E1E1E"/>
                </a:solidFill>
                <a:effectLst/>
                <a:latin typeface="+mn-lt"/>
              </a:rPr>
              <a:t> as Lenovo built it. </a:t>
            </a:r>
          </a:p>
          <a:p>
            <a:pPr lvl="1"/>
            <a:endParaRPr lang="en-US" sz="2000" b="0" i="0" dirty="0">
              <a:solidFill>
                <a:srgbClr val="1E1E1E"/>
              </a:solidFill>
              <a:effectLst/>
              <a:latin typeface="+mn-lt"/>
            </a:endParaRPr>
          </a:p>
          <a:p>
            <a:pPr lvl="1"/>
            <a:r>
              <a:rPr lang="en-US" sz="2000" b="0" i="0" dirty="0">
                <a:solidFill>
                  <a:srgbClr val="1E1E1E"/>
                </a:solidFill>
                <a:effectLst/>
                <a:latin typeface="+mn-lt"/>
              </a:rPr>
              <a:t>After downloading and installing Windows and its accompanying features, the device will </a:t>
            </a:r>
            <a:r>
              <a:rPr lang="en-US" sz="2000" b="1" i="0" dirty="0">
                <a:solidFill>
                  <a:srgbClr val="1E1E1E"/>
                </a:solidFill>
                <a:effectLst/>
                <a:latin typeface="+mn-lt"/>
              </a:rPr>
              <a:t>reboot into the new device experience </a:t>
            </a:r>
            <a:r>
              <a:rPr lang="en-US" sz="2000" b="0" i="0" dirty="0">
                <a:solidFill>
                  <a:srgbClr val="1E1E1E"/>
                </a:solidFill>
                <a:effectLst/>
                <a:latin typeface="+mn-lt"/>
              </a:rPr>
              <a:t>to allow the user to set up the device as if it were brand new.</a:t>
            </a:r>
            <a:endParaRPr lang="zh-CN" altLang="en-US" sz="2000" dirty="0">
              <a:solidFill>
                <a:srgbClr val="1E1E1E"/>
              </a:solidFill>
              <a:latin typeface="+mn-lt"/>
            </a:endParaRPr>
          </a:p>
        </p:txBody>
      </p:sp>
    </p:spTree>
    <p:custDataLst>
      <p:tags r:id="rId1"/>
    </p:custDataLst>
    <p:extLst>
      <p:ext uri="{BB962C8B-B14F-4D97-AF65-F5344CB8AC3E}">
        <p14:creationId xmlns:p14="http://schemas.microsoft.com/office/powerpoint/2010/main" val="24558261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1E4F-E40B-46D9-965C-585688BC3E94}"/>
              </a:ext>
            </a:extLst>
          </p:cNvPr>
          <p:cNvSpPr>
            <a:spLocks noGrp="1"/>
          </p:cNvSpPr>
          <p:nvPr>
            <p:ph type="title"/>
          </p:nvPr>
        </p:nvSpPr>
        <p:spPr/>
        <p:txBody>
          <a:bodyPr/>
          <a:lstStyle/>
          <a:p>
            <a:r>
              <a:rPr lang="en-US" dirty="0"/>
              <a:t>Usage </a:t>
            </a:r>
            <a:r>
              <a:rPr lang="en-US" altLang="zh-CN" dirty="0"/>
              <a:t>Steps</a:t>
            </a:r>
            <a:endParaRPr lang="en-US" dirty="0"/>
          </a:p>
        </p:txBody>
      </p:sp>
      <p:sp>
        <p:nvSpPr>
          <p:cNvPr id="3" name="Text Placeholder 2">
            <a:extLst>
              <a:ext uri="{FF2B5EF4-FFF2-40B4-BE49-F238E27FC236}">
                <a16:creationId xmlns:a16="http://schemas.microsoft.com/office/drawing/2014/main" id="{C9242CEA-FD24-4D64-91E9-D5AFE4D57917}"/>
              </a:ext>
            </a:extLst>
          </p:cNvPr>
          <p:cNvSpPr>
            <a:spLocks noGrp="1"/>
          </p:cNvSpPr>
          <p:nvPr>
            <p:ph type="body" idx="1"/>
          </p:nvPr>
        </p:nvSpPr>
        <p:spPr/>
        <p:txBody>
          <a:bodyPr/>
          <a:lstStyle/>
          <a:p>
            <a:r>
              <a:rPr lang="en-US" dirty="0"/>
              <a:t>Topic 2</a:t>
            </a:r>
          </a:p>
        </p:txBody>
      </p:sp>
      <p:sp>
        <p:nvSpPr>
          <p:cNvPr id="4" name="Slide Number Placeholder 3">
            <a:extLst>
              <a:ext uri="{FF2B5EF4-FFF2-40B4-BE49-F238E27FC236}">
                <a16:creationId xmlns:a16="http://schemas.microsoft.com/office/drawing/2014/main" id="{641A1436-1685-4235-BFB5-329D4E4FAF92}"/>
              </a:ext>
            </a:extLst>
          </p:cNvPr>
          <p:cNvSpPr>
            <a:spLocks noGrp="1"/>
          </p:cNvSpPr>
          <p:nvPr>
            <p:ph type="sldNum" sz="quarter" idx="4294967295"/>
          </p:nvPr>
        </p:nvSpPr>
        <p:spPr>
          <a:xfrm>
            <a:off x="11749913" y="6473952"/>
            <a:ext cx="438912" cy="155448"/>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mtClean="0"/>
              <a:pPr/>
              <a:t>9</a:t>
            </a:fld>
            <a:endParaRPr lang="en-US" dirty="0"/>
          </a:p>
        </p:txBody>
      </p:sp>
    </p:spTree>
    <p:custDataLst>
      <p:tags r:id="rId1"/>
    </p:custDataLst>
    <p:extLst>
      <p:ext uri="{BB962C8B-B14F-4D97-AF65-F5344CB8AC3E}">
        <p14:creationId xmlns:p14="http://schemas.microsoft.com/office/powerpoint/2010/main" val="201196575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ISPRING-SUITE_ISPRING_PLAYERS_CUSTOMIZATION_2" val="{&quot;universal&quot;:{&quot;skinSettings&quot;:{&quot;borderRadius&quot;:10,&quot;colors&quot;:{&quot;asideBackground&quot;:{&quot;color&quot;:&quot;#4E444E&quot;,&quot;opacity&quot;:1,&quot;type&quot;:&quot;SOLID&quot;},&quot;asideElementBackgroundActive&quot;:{&quot;color&quot;:&quot;#2A2A2A&quot;,&quot;opacity&quot;:1,&quot;type&quot;:&quot;SOLID&quot;},&quot;asideElementBackgroundHover&quot;:{&quot;color&quot;:&quot;#ABA8B1&quot;,&quot;opacity&quot;:1,&quot;type&quot;:&quot;SOLID&quot;},&quot;asideElementText&quot;:{&quot;color&quot;:&quot;#FFFFFF&quot;,&quot;opacity&quot;:1,&quot;type&quot;:&quot;SOLID&quot;},&quot;asideElementTextActive&quot;:{&quot;color&quot;:&quot;#FFFFFF&quot;,&quot;opacity&quot;:1,&quot;type&quot;:&quot;SOLID&quot;},&quot;asideElementTextHover&quot;:{&quot;color&quot;:&quot;#FFFFFF&quot;,&quot;opacity&quot;:1,&quot;type&quot;:&quot;SOLID&quot;},&quot;asideLogoBackground&quot;:{&quot;color&quot;:&quot;#1E0013&quot;,&quot;opacity&quot;:1,&quot;type&quot;:&quot;SOLID&quot;},&quot;pageBackground&quot;:{&quot;color&quot;:&quot;#2A2A2A&quot;,&quot;opacity&quot;:1,&quot;type&quot;:&quot;SOLID&quot;},&quot;playerBackground&quot;:{&quot;color&quot;:&quot;#1E0013&quot;,&quot;opacity&quot;:1,&quot;type&quot;:&quot;SOLID&quot;},&quot;playerText&quot;:{&quot;color&quot;:&quot;#E6E2E4&quot;,&quot;opacity&quot;:1,&quot;type&quot;:&quot;SOLID&quot;},&quot;primaryButtonBackground&quot;:{&quot;color&quot;:&quot;#E1251B&quot;,&quot;opacity&quot;:1,&quot;type&quot;:&quot;SOLID&quot;},&quot;primaryButtonBackgroundHover&quot;:{&quot;color&quot;:&quot;#B8252E&quot;,&quot;opacity&quot;:1,&quot;type&quot;:&quot;SOLID&quot;},&quot;primaryButtonBorder&quot;:{&quot;color&quot;:&quot;#B8252E&quot;,&quot;opacity&quot;:0,&quot;type&quot;:&quot;SOLID&quot;},&quot;primaryButtonBorderHover&quot;:{&quot;color&quot;:&quot;#E1251B&quot;,&quot;opacity&quot;:0,&quot;type&quot;:&quot;SOLID&quot;},&quot;primaryButtonText&quot;:{&quot;color&quot;:&quot;#FFFFFF&quot;,&quot;opacity&quot;:1,&quot;type&quot;:&quot;SOLID&quot;},&quot;primaryButtonTextHover&quot;:{&quot;color&quot;:&quot;#FFFFFF&quot;,&quot;opacity&quot;:1,&quot;type&quot;:&quot;SOLID&quot;},&quot;secondaryButtonBackground&quot;:{&quot;color&quot;:&quot;#4E444E&quot;,&quot;opacity&quot;:1,&quot;type&quot;:&quot;SOLID&quot;},&quot;secondaryButtonBackgroundHover&quot;:{&quot;color&quot;:&quot;#ABA8B1&quot;,&quot;opacity&quot;:1,&quot;type&quot;:&quot;SOLID&quot;},&quot;secondaryButtonBorder&quot;:{&quot;color&quot;:&quot;#ABA8B1&quot;,&quot;opacity&quot;:0,&quot;type&quot;:&quot;SOLID&quot;},&quot;secondaryButtonBorderHover&quot;:{&quot;color&quot;:&quot;#4E444E&quot;,&quot;opacity&quot;:0,&quot;type&quot;:&quot;SOLID&quot;},&quot;secondaryButtonText&quot;:{&quot;color&quot;:&quot;#E6E2E4&quot;,&quot;opacity&quot;:1,&quot;type&quot;:&quot;SOLID&quot;},&quot;secondaryButtonTextHover&quot;:{&quot;color&quot;:&quot;#DADADA&quot;,&quot;opacity&quot;:1,&quot;type&quot;:&quot;SOLID&quot;}},&quot;controlPanel&quot;:{&quot;navigationMode&quot;:&quot;bySlides&quot;,&quot;progressBar&quot;:{&quot;enabled&quot;:true,&quot;mode&quot;:&quot;presentationTimeline&quot;,&quot;showLabels&quot;:false,&quot;visible&quot;:true},&quot;showCCButton&quot;:false,&quot;showNextButton&quot;:true,&quot;showOutline&quot;:false,&quot;showPlayPause&quot;:false,&quot;showPlaybackRateButton&quot;:false,&quot;showPrevButton&quot;:true,&quot;showRewind&quot;:false,&quot;showSlideNumbers&quot;:true,&quot;showSlideOnlyButton&quot;:true,&quot;showVolumeControl&quot;:false,&quot;visible&quot;:true},&quot;fontFamily&quot;:&quot;Arial&quot;,&quot;miniskinCustomizationEnabled&quot;:true,&quot;outlinePanel&quot;:{&quot;highlightViewedEntries&quot;:false,&quot;multilevel&quot;:true,&quot;numberEntries&quot;:false,&quot;search&quot;:true,&quot;thumbnails&quot;:false},&quot;sidePanel&quot;:{&quot;showAtLeft&quot;:true,&quot;showLogo&quot;:false,&quot;showNotes&quot;:false,&quot;showOutline&quot;:true,&quot;showPresenterInfo&quot;:false,&quot;showPresenterVideo&quot;:false,&quot;visible&quot;:true},&quot;titlePanel&quot;:{&quot;buttons&quot;:[&quot;attachments&quot;],&quot;buttonsAtLeft&quot;:false,&quot;courseTitleVisible&quot;:true,&quot;showLogo&quot;:false,&quot;visible&quot;:true},&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SKIN_ENABLE_ACCESSIBILITY_MODE&quot;:&quot;Turn on accessibility mode&quot;,&quot;PB_ACCESSIBLE_SKIN_ENABLE_NORMAL_MODE&quot;:&quot;Turn off accessibility mode&quot;,&quot;PB_ACCESSIBLE_SKIN_PRESENTER_PHOTO&quot;:&quot;Presenter photo&quot;,&quot;PB_ACCESSIBLE_SLIDE_N_OF_COUNT&quot;:&quot;Slide %SLIDE_NUMBER% of %TOTAL_SLIDES%&quot;,&quot;PB_ACCESSIBLE_VIDEO_NARRATION_LABEL&quot;:&quot;Video narration&quot;,&quot;PB_ACCESSIBLE_WATERMARK_SKIN_CREATED_WITH&quot;:&quot;Created with iSpring evaluation version&quot;,&quot;PB_ATTACHMENT_DOCUMENT_SUBTITLE&quot;:&quot;Document&quot;,&quot;PB_ATTACHMENT_FILE_SUBTITLE&quot;:&quot;File&quot;,&quot;PB_ATTACHMENT_IMAGE_SUBTITLE&quot;:&quot;Picture&quot;,&quot;PB_ATTACHMENT_LINK_SUBTITLE&quot;:&quot;Link&quot;,&quot;PB_ATTACHMENT_VIDEO_SUBTITLE&quot;:&quot;Video&quot;,&quot;PB_BACK_TO_APP_BUTTON_LABEL&quot;:&quot;Go back&quot;,&quot;PB_CC_MENU_OFF&quot;:&quot;Off&quot;,&quot;PB_CC_MENU_ON&quot;:&quot;On&quot;,&quot;PB_CC_MENU_TITLE&quot;:&quot;Notes&quot;,&quot;PB_CONTROL_PANEL_EXIT_FULL_SCREEN&quot;:&quot;Exit full screen&quot;,&quot;PB_CONTROL_PANEL_FULL_SCREEN&quot;:&quot;Full screen&quot;,&quot;PB_CONTROL_PANEL_NEXT&quot;:&quot;Next&quot;,&quot;PB_CONTROL_PANEL_OUTLINE&quot;:&quot;Outline&quot;,&quot;PB_CONTROL_PANEL_PREV&quot;:&quot;&quot;,&quot;PB_CONTROL_PANEL_REPLAY&quot;:&quot;Replay&quot;,&quot;PB_CONTROL_PANEL_SLIDE_COUNTER&quot;:&quot;%SLIDE_NUMBER% of %TOTAL_SLIDES%&quot;,&quot;PB_CONTROL_PANEL_VOLUME_CONTROL&quot;:&quot;Volume&quot;,&quot;PB_CURRENT_SLIDE_IS_NOT_COMPLETED&quot;:&quot;Complete the slide to go to the next one.&quot;,&quot;PB_DOMAIN_RESTRICTION&quot;:&quot;Sorry, the content author has prohibited sharing the presentation on this domain.&quot;,&quot;PB_DRAWING_TOOLS_END_DRAWING&quot;:&quot;Finish drawing&quot;,&quot;PB_DRAWING_TOOLS_ERASER&quot;:&quot;Eraser&quot;,&quot;PB_DRAWING_TOOLS_ERASE_ALL&quot;:&quot;Erase all&quot;,&quot;PB_DRAWING_TOOLS_HIGHLIGHTER&quot;:&quot;Highlighter&quot;,&quot;PB_DRAWING_TOOLS_PEN&quot;:&quot;Pe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PRESENTER_COLLAPSE_BIO&quot;:&quot;Show less&quot;,&quot;PB_PRESENTER_EMAIL&quot;:&quot;Email&quot;,&quot;PB_PRESENTER_EXPAND_BIO&quot;:&quot;Show more&quot;,&quot;PB_PRESENTER_NO_INFO&quot;:&quot;No presenter info.&quot;,&quot;PB_PRESENTER_WEBSITE&quot;:&quot;Website&quot;,&quot;PB_QUIZ_SLIDE_WINDOW_TEXT&quot;:&quot;To advance to the next slide, complete this quiz.&quot;,&quot;PB_RATE_MENU_CAPTION&quot;:&quot;Speed&quot;,&quot;PB_RATE_MENU_DEFAULT_RATE&quot;:&quot;Normal&quot;,&quot;PB_RESUME_PRESENTATION_WINDOW_TEXT&quot;:&quot;Do you want to resume where you left off?&quot;,&quot;PB_SCENARIO_SLIDE_WINDOW_TEXT&quot;:&quot;To advance to the next slide, complete this role-play.&quot;,&quot;PB_SEARCH_CANCEL&quot;:&quot;Cancel&quot;,&quot;PB_SEARCH_NO_RESULTS_LABEL&quot;:&quot;No matches found.&quot;,&quot;PB_SEARCH_PANEL_DEFAULT_TEXT&quot;:&quot;Search…&quot;,&quot;PB_SEARCH_RESULTS_LABEL&quot;:&quot;Search results&quot;,&quot;PB_SEARCH_RESULT_IN_NOTES&quot;:&quot;in notes&quot;,&quot;PB_SEARCH_RESULT_IN_TEXT_LABEL&quot;:&quot;in slide&quot;,&quot;PB_SUBTITLES_MENU_CAPTION&quot;:&quot;Subtitles&quot;,&quot;PB_SUBTITLES_OFF&quot;:&quot;Off&quot;,&quot;PB_TAB_NOTES_LABEL&quot;:&quot;Notes&quot;,&quot;PB_TAB_OUTLINE_LABEL&quot;:&quot;Slides&quot;,&quot;PB_TIME_RESTRICTION&quot;:&quot;Sorry, the content author has prohibited viewing the presentation at this time.&quot;,&quot;PB_TITLE_PANEL_ATTACHMENTS&quot;:&quot;Resources&quot;,&quot;PB_TITLE_PANEL_MARKER_TOOLS&quot;:&quot;Drawing&quot;,&quot;PB_TITLE_PANEL_NOTES&quot;:&quot;Notes&quot;,&quot;PB_TITLE_PANEL_OUTLINE&quot;:&quot;Outline&quot;,&quot;PB_TITLE_PANEL_PRESENTER_INFO&quot;:&quot;Presenter Info&quot;,&quot;PB_TREE_CONTROL_LOADING&quot;:&quot;Loading…&quot;,&quot;PB_VIDEO_WINDOW_NO_VIDEO_LABEL&quot;:&quot;No video&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lt;?xml version=\&quot;1.0\&quot;?&gt;\r\n&lt;actions&gt;\r\n\t&lt;action name=\&quot;playPause\&quot;&gt;\r\n\t\t&lt;shortcut code=\&quot;32\&quot; control=\&quot;0\&quot; shift=\&quot;0\&quot;\/&gt;\r\n\t&lt;\/action&gt;\r\n\t&lt;action name=\&quot;nextSlide\&quot;&gt;\r\n\t\t&lt;shortcut code=\&quot;39\&quot; control=\&quot;0\&quot; shift=\&quot;0\&quot;\/&gt;\r\n\t&lt;\/action&gt;\r\n\t&lt;action name=\&quot;previousSlide\&quot;&gt;\r\n\t\t&lt;shortcut code=\&quot;37\&quot; control=\&quot;0\&quot; shift=\&quot;0\&quot;\/&gt;\r\n\t&lt;\/action&gt;\r\n\t&lt;action name=\&quot;nextStep\&quot;&gt;\r\n\t\t&lt;shortcut code=\&quot;13\&quot; control=\&quot;0\&quot; shift=\&quot;0\&quot;\/&gt;\r\n\t&lt;\/action&gt;\r\n\t&lt;action name=\&quot;previousStep\&quot;&gt;\r\n\t\t&lt;shortcut code=\&quot;13\&quot; control=\&quot;0\&quot; shift=\&quot;1\&quot;\/&gt;\r\n\t&lt;\/action&gt;\r\n\t&lt;action name=\&quot;firstSlide\&quot;&gt;\r\n\t\t&lt;shortcut code=\&quot;36\&quot; control=\&quot;1\&quot; shift=\&quot;0\&quot;\/&gt;\r\n\t&lt;\/action&gt;\r\n\t&lt;action name=\&quot;lastSlide\&quot;&gt;\r\n\t\t&lt;shortcut code=\&quot;35\&quot; control=\&quot;1\&quot; shift=\&quot;0\&quot;\/&gt;\r\n\t&lt;\/action&gt;\r\n\t&lt;action name=\&quot;lastViewedSlide\&quot;&gt;\r\n\t\t&lt;shortcut code=\&quot;8\&quot; control=\&quot;0\&quot; shift=\&quot;0\&quot;\/&gt;\r\n\t&lt;\/action&gt;\r\n\t&lt;action name=\&quot;slideStart\&quot;&gt;\r\n\t\t&lt;shortcut code=\&quot;36\&quot; control=\&quot;0\&quot; shift=\&quot;0\&quot;\/&gt;\r\n\t&lt;\/action&gt;\r\n\t&lt;action name=\&quot;slideEnd\&quot;&gt;\r\n\t\t&lt;shortcut code=\&quot;35\&quot; control=\&quot;0\&quot; shift=\&quot;0\&quot;\/&gt;\r\n\t&lt;\/action&gt;\r\n\t&lt;action name=\&quot;seekForward\&quot;&gt;\r\n\t\t&lt;shortcut code=\&quot;0\&quot; control=\&quot;0\&quot; shift=\&quot;0\&quot;\/&gt;\r\n\t&lt;\/action&gt;\r\n\t&lt;action name=\&quot;seekBackward\&quot;&gt;\r\n\t\t&lt;shortcut code=\&quot;0\&quot; control=\&quot;0\&quot; shift=\&quot;0\&quot;\/&gt;\r\n\t&lt;\/action&gt;\r\n\t&lt;action name=\&quot;volumeUp\&quot;&gt;\r\n\t\t&lt;shortcut code=\&quot;38\&quot; control=\&quot;0\&quot; shift=\&quot;0\&quot;\/&gt;\r\n\t&lt;\/action&gt;\r\n\t&lt;action name=\&quot;volumeDown\&quot;&gt;\r\n\t\t&lt;shortcut code=\&quot;0\&quot; control=\&quot;0\&quot; shift=\&quot;0\&quot;\/&gt;\r\n\t&lt;\/action&gt;\r\n\t&lt;action name=\&quot;toggleFullscreen\&quot;&gt;\r\n\t\t&lt;shortcut code=\&quot;70\&quot; control=\&quot;1\&quot; shift=\&quot;0\&quot;\/&gt;\r\n\t&lt;\/action&gt;\r\n&lt;\/actions&gt;\r\n&quot;,&quot;skinVersion&quot;:2,&quot;skinCompatibleVersion&quot;:0,&quot;publishSettings&quot;:{&quot;backgroundColor&quot;:&quot;#2A2A2A&quot;,&quot;playerDimensions&quot;:{&quot;height&quot;:144,&quot;width&quot;:296},&quot;playerModule&quot;:&quot;UniversalHtml&quot;,&quot;presentationContent&quot;:{&quot;metadata&quot;:{&quot;references&quot;:true,&quot;texts&quot;:[&quot;DT_COURSE_TITLE&quot;,&quot;DT_REFERENCE_URL&quot;,&quot;DT_REFERENCE_TITLE&quot;,&quot;DT_SLIDE_TITLE&quot;,&quot;DT_SLIDE_NOTES_TEXT&quot;,&quot;DT_SLIDE_TEXT&quot;,&quot;DT_HYPERLINK_TOOLTIP&quot;]},&quot;resources&quot;:{&quot;attachments&quot;:true,&quot;fonts&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quot;,&quot;fontFamily&quot;:&quot;Arial&quot;,&quot;isBold&quot;:false,&quot;isItalic&quot;:false,&quot;isSemibold&quot;:false,&quot;substituteFontFamily&quot;:&quot;Arial&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quot;,&quot;fontFamily&quot;:&quot;Arial&quot;,&quot;isBold&quot;:true,&quot;isItalic&quot;:false,&quot;isSemibold&quot;:false,&quot;substituteFontFamily&quot;:&quot;Arial&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i&quot;,&quot;fontFamily&quot;:&quot;Arial&quot;,&quot;isBold&quot;:false,&quot;isItalic&quot;:true,&quot;isSemibold&quot;:false,&quot;substituteFontFamily&quot;:&quot;Arial&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i&quot;,&quot;fontFamily&quot;:&quot;Arial&quot;,&quot;isBold&quot;:true,&quot;isItalic&quot;:true,&quot;isSemibold&quot;:false,&quot;substituteFontFamily&quot;:&quot;Arial&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COURSE_TITLE&quot;,&quot;DCT_REFERENCE_URL&quot;,&quot;DCT_REFERENCE_TITLE&quot;,&quot;DCT_SLIDE_TITLE&quot;,&quot;DCT_SLIDE_NOTES_TEXT&quot;,&quot;DCT_SLIDE_TEXT&quot;,&quot;DCT_HYPERLINK_TOOLTIP&quot;],&quot;static&quot;:[&quot;Resources&quot;,&quot;Link&quot;,&quot;Picture&quot;,&quot;Video&quot;,&quot;Document&quot;,&quot;File&quot;,&quot;Slides&quot;,&quot;Search…&quot;,&quot;in slide&quot;,&quot;Search results&quot;,&quot;No matches found.&quot;,&quot;in notes&quot;,&quot;Cancel&quot;,&quot;Next&quot;,&quot;Full screen&quot;,&quot;Exit full screen&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i&quot;,&quot;fontFamily&quot;:&quot;Arial&quot;,&quot;isBold&quot;:false,&quot;isItalic&quot;:true,&quot;isSemibold&quot;:true,&quot;substituteFontFamily&quot;:&quot;Arial&quot;}],&quot;interactivity&quot;:{&quot;fullSupport&quot;:true},&quot;slideThumbnails&quot;:{&quot;enlargeToFit&quot;:false,&quot;height&quot;:59,&quot;jpegQuality&quot;:100,&quot;keepAspectRatio&quot;:true,&quot;width&quot;:78}}}},&quot;ceipData&quot;:{&quot;enableMiniSkinCustomization&quot;:true,&quot;playerLayout&quot;:&quot;custom&quot;,&quot;playerLayoutFooter&quot;:&quot;fullscreen,slideNumber,goToPrev,goToNext&quot;,&quot;playerLayoutHeader&quot;:&quot;resources,title&quot;,&quot;playerLayoutHeaderButtonsPosition&quot;:&quot;right&quot;,&quot;playerLayoutOutline&quot;:&quot;enableSearch,enableMultilevel&quot;,&quot;playerLayoutProgress&quot;:&quot;enabledNavigation&quot;,&quot;playerLayoutProgressMode&quot;:&quot;presentationTimeline&quot;,&quot;playerLayoutSidebar&quot;:&quot;outline&quot;,&quot;playerLayoutSidebarPosition&quot;:&quot;left&quot;,&quot;playerMessages&quot;:&quot;builtin.en&quot;,&quot;playerNavigationAutoStart&quot;:true,&quot;playerNavigationEnableKeyboardNavigation&quot;:true,&quot;playerNavigationMode&quot;:&quot;bySlides&quot;,&quot;playerNavigationOnRestart&quot;:&quot;prompt&quot;,&quot;playerNavigationSaveAnimationStates&quot;:true,&quot;playerNavigationType&quot;:&quot;free&quot;,&quot;playerTheme&quot;:&quot;custom&quot;,&quot;playerThemeBorderRadius&quot;:10,&quot;playerThemeColorScheme&quot;:&quot;custom&quot;,&quot;playerThemeFont&quot;:&quot;Arial&quot;}}}"/>
  <p:tag name="ISPRING-SUITE_ISPRING_CURRENT_PLAYER_ID" val="universal"/>
  <p:tag name="ISPRING_PROJECT_VERSION" val="9.3"/>
  <p:tag name="ISPRING_PROJECT_FOLDER_UPDATED" val="1"/>
  <p:tag name="ISPRING_LMS_API_VERSION" val="SCORM 1.2"/>
  <p:tag name="ISPRING_ULTRA_SCORM_COURCE_TITLE" val="Course Code - Product Name Learning Material vMMDDYY"/>
  <p:tag name="ISPRING_ULTRA_SCORM_LESSON_TITLE" val="Course Code - Product Name Learning Material vMMDDYY"/>
  <p:tag name="ISPRING_ULTRA_SCORM_COURSE_ID" val="C5033548-DEE0-4890-82CC-6AFADDE1BB7D"/>
  <p:tag name="ISPRING_CMI5_LAUNCH_METHOD" val="any window"/>
  <p:tag name="ISPRING_SCORM_ENDPOINT" val="&lt;endpoint&gt;&lt;enable&gt;0&lt;/enable&gt;&lt;lrs&gt;https://&lt;/lrs&gt;&lt;auth&gt;0&lt;/auth&gt;&lt;login&gt;&lt;/login&gt;&lt;password&gt;&lt;/password&gt;&lt;key&gt;&lt;/key&gt;&lt;name&gt;&lt;/name&gt;&lt;email&gt;&lt;/email&gt;&lt;/endpoint&gt;&#10;"/>
  <p:tag name="ISPRING_SCORM_RATE_SLIDES" val="0"/>
  <p:tag name="ISPRING_SCORM_PASSING_SCORE" val="80.000000"/>
  <p:tag name="ISPRING_SCORM_REPORT_STATUS" val="2"/>
  <p:tag name="ISPRINGCLOUDFOLDERID" val="1"/>
  <p:tag name="ISPRINGONLINEFOLDERID" val="1"/>
  <p:tag name="ISPRING_OUTPUT_FOLDER" val="[[&quot;'\uFFFDKv{573174EE-7145-4A78-8E5D-B0EFDD663166}&quot;,&quot;C:\\Users\\tpanait\\OneDrive - Lenovo\\Projects\\Ongoing\\iSpring Templates\\~ Working files - Archive ~\\Templates\\Learning Material &amp; Reference Material&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0&quot;,&quot;uploadSources&quot;:true}}"/>
  <p:tag name="ISPRING_PRESENTATION_TITLE" val="Course Code - Product Name Learning Material vMMDDYY"/>
  <p:tag name="ISPRING_FIRST_PUBLISH" val="1"/>
  <p:tag name="ISPRING_WEBLINKS_TARGET" val="_blank"/>
  <p:tag name="ISPRING_WEBLINKS_TARGETMJT" val="_self"/>
  <p:tag name="ISPRING_PRESENTATION_COURSE_TITLE" val="Course Code - Product name"/>
  <p:tag name="ISPRING_UUID" val="{130E9BC2-ADE9-489E-97C3-EE35C1EE0DAD}"/>
  <p:tag name="ISPRING_RESOURCE_FOLDER" val="D:\A新品课程开发from 202308\CSWi23F Connected System Recovery Training Support v123023\CC Course\0. Learning Material\CSWi23F Connected System Recovery (CSR) v11062024\attachment\att1\Reference Material"/>
  <p:tag name="ISPRING_PRESENTATION_PATH" val="D:\A新品课程开发from 202308\CSWi23F Connected System Recovery Training Support v123023\CC Course\0. Learning Material\CSWi23F Connected System Recovery (CSR) v11062024\attachment\att1\Reference Material.pptx"/>
  <p:tag name="ISPRING_SCREEN_RECS_UPDATED" val="D:\A新品课程开发from 202308\CSWi23F Connected System Recovery Training Support v123023\CC Course\0. Learning Material\CSWi23F Connected System Recovery (CSR) v11062024\attachment\att1\Reference Material"/>
</p:tagLst>
</file>

<file path=ppt/tags/tag10.xml><?xml version="1.0" encoding="utf-8"?>
<p:tagLst xmlns:a="http://schemas.openxmlformats.org/drawingml/2006/main" xmlns:r="http://schemas.openxmlformats.org/officeDocument/2006/relationships" xmlns:p="http://schemas.openxmlformats.org/presentationml/2006/main">
  <p:tag name="GENSWF_SLIDE_UID" val="{89E75E7D-867D-492D-9E45-239920F57F28}:719"/>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A637D2E3-A4A2-4539-BE14-2BF9686DBFF5}:2147473024"/>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491D7864-AB15-4313-B698-0D1774CAA4DB}:2147472979"/>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16CA266C-C392-4C6F-A137-AB4EC473352C}:214747298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7C798C51-D311-4213-88C6-194461CB888A}:214747850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3CE19E25-457F-4613-92BE-B08DB551696B}:2147478513"/>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AED7B9B1-BD8E-4E37-9B51-CA943083979D}:2147478509"/>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5DBC7682-C07E-43C7-A2A8-9933371F4674}:2147478510"/>
</p:tagLst>
</file>

<file path=ppt/tags/tag18.xml><?xml version="1.0" encoding="utf-8"?>
<p:tagLst xmlns:a="http://schemas.openxmlformats.org/drawingml/2006/main" xmlns:r="http://schemas.openxmlformats.org/officeDocument/2006/relationships" xmlns:p="http://schemas.openxmlformats.org/presentationml/2006/main">
  <p:tag name="GENSWF_SLIDE_UID" val="{3E01A6FF-FC1D-4F85-8027-4BB41DF437DB}:721"/>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1A600F4A-DF7E-48D2-9F5F-87145E2EC860}:727"/>
</p:tagLst>
</file>

<file path=ppt/tags/tag2.xml><?xml version="1.0" encoding="utf-8"?>
<p:tagLst xmlns:a="http://schemas.openxmlformats.org/drawingml/2006/main" xmlns:r="http://schemas.openxmlformats.org/officeDocument/2006/relationships" xmlns:p="http://schemas.openxmlformats.org/presentationml/2006/main">
  <p:tag name="GENSWF_SLIDE_UID" val="{8C4ABF26-6E59-4A5E-9798-43830A2096A8}:314"/>
  <p:tag name="GENSWF_SLIDE_TITLE" val="Cover"/>
  <p:tag name="ISPRING_SLIDE_INDENT_LEVEL" val="0"/>
  <p:tag name="ISPRING_CUSTOM_TIMING_USED" val="0"/>
</p:tagLst>
</file>

<file path=ppt/tags/tag20.xml><?xml version="1.0" encoding="utf-8"?>
<p:tagLst xmlns:a="http://schemas.openxmlformats.org/drawingml/2006/main" xmlns:r="http://schemas.openxmlformats.org/officeDocument/2006/relationships" xmlns:p="http://schemas.openxmlformats.org/presentationml/2006/main">
  <p:tag name="GENSWF_SLIDE_TITLE" val="Troubleshooting Questions - 2"/>
  <p:tag name="ISPRING_SLIDE_INDENT_LEVEL" val="1"/>
  <p:tag name="ISPRING_CUSTOM_TIMING_USED" val="0"/>
  <p:tag name="GENSWF_SLIDE_UID" val="{4C0B73EF-992B-470D-9BFB-720FC6AA5EE0}:269"/>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A8423C7A-BCFF-487C-B009-F456442D563E}:2147478506"/>
</p:tagLst>
</file>

<file path=ppt/tags/tag22.xml><?xml version="1.0" encoding="utf-8"?>
<p:tagLst xmlns:a="http://schemas.openxmlformats.org/drawingml/2006/main" xmlns:r="http://schemas.openxmlformats.org/officeDocument/2006/relationships" xmlns:p="http://schemas.openxmlformats.org/presentationml/2006/main">
  <p:tag name="GENSWF_SLIDE_UID" val="{1D1BE2ED-85CD-4716-95EE-88CEC464DF06}:722"/>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B126A533-3527-4CA4-A305-84BAD27AAB98}:723"/>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9D40ABAD-4D6F-4018-91D0-DAA93791A831}:2147478512"/>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SLIDE_ID_2" val="{9BBDACBC-28E1-44C4-8CA1-15042C6FB4FD}"/>
  <p:tag name="GENSWF_ADVANCE_TIME" val="0.001"/>
  <p:tag name="GENSWF_SLIDE_UID" val="{C9ED878B-FD8D-4103-A9B7-17B3F81DE6DD}:2147472541"/>
</p:tagLst>
</file>

<file path=ppt/tags/tag26.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ISPRING_QUIZ_SHAPES_ADDED" val="1"/>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RESOURCE_QUIZ" val="quiz1.quiz"/>
  <p:tag name="GENSWF_SLIDE_TITLE" val="Assessment"/>
  <p:tag name="GENSWF_SLIDE_UID" val="{21354825-A5BE-43A1-AF6E-9C8E24DF96A5}:2147473045"/>
  <p:tag name="ISPRING_QUIZ_FULL_PATH" val="D:\A新品课程开发from 202308\CSWi23F Connected System Recovery Training Support v123023\CC Course\0. Learning Material\CSWi23F Connected System Recovery (CSR) v11062024\attachment\att1\Reference Material\quiz\quiz1.quiz"/>
  <p:tag name="ISPRING_QUIZ_RELATIVE_PATH" val="Reference Material\quiz\quiz1.quiz"/>
</p:tagLst>
</file>

<file path=ppt/tags/tag2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SLIDE_ID_2" val="{B46E1B68-E954-4CDB-A51A-076F4A8AF3A8}"/>
  <p:tag name="GENSWF_ADVANCE_TIME" val="0.001"/>
  <p:tag name="GENSWF_SLIDE_UID" val="{2F850F03-0635-4D91-A9E8-BEF7501797BD}:2147472543"/>
</p:tagLst>
</file>

<file path=ppt/tags/tag28.xml><?xml version="1.0" encoding="utf-8"?>
<p:tagLst xmlns:a="http://schemas.openxmlformats.org/drawingml/2006/main" xmlns:r="http://schemas.openxmlformats.org/officeDocument/2006/relationships" xmlns:p="http://schemas.openxmlformats.org/presentationml/2006/main">
  <p:tag name="ISPRING_QUIZ_SHAPES_ADDED" val="1"/>
  <p:tag name="ISPRING_SLIDE_ID_2" val="{B3C398F4-8476-4425-A457-CD6EF23ECDD9}"/>
  <p:tag name="GENSWF_ADVANCE_TIME" val="0.001"/>
  <p:tag name="ISPRING_CUSTOM_TIMING_USED" val="1"/>
  <p:tag name="ISPRING_QUIZ_RATE" val="0"/>
  <p:tag name="GENSWF_SLIDE_TITLE" val="Survey"/>
  <p:tag name="ISPRING_SLIDE_INDENT_LEVEL" val="1"/>
  <p:tag name="GENSWF_SLIDE_UID" val="{BB82CD3E-C7BD-4731-BBE5-8EAEB5293D0D}:2147472544"/>
  <p:tag name="ISPRING_RESOURCE_QUIZ" val="quiz2.quiz"/>
  <p:tag name="ISPRING_SLIDE_QUIZ_PROPERTIES" val="&lt;QuizProperties&gt;&lt;passAction&gt;&lt;action&gt;1&lt;/action&gt;&lt;/passAction&gt;&lt;failAction&gt;&lt;action&gt;3&lt;/action&gt;&lt;/failAction&gt;&lt;viewSlidesPolicy&gt;0&lt;/viewSlidesPolicy&gt;&lt;allowInterrupt&gt;1&lt;/allowInterrupt&gt;&lt;restartFailedQuiz&gt;0&lt;/restartFailedQuiz&gt;&lt;/QuizProperties&gt;&#10;"/>
  <p:tag name="ISPRING_QUIZ_FULL_PATH" val="D:\A新品课程开发from 202308\CSWi23F Connected System Recovery Training Support v123023\CC Course\0. Learning Material\CSWi23F Connected System Recovery (CSR) v11062024\attachment\att1\Reference Material\quiz\quiz2.quiz"/>
  <p:tag name="ISPRING_QUIZ_RELATIVE_PATH" val="Reference Material\quiz\quiz2.quiz"/>
</p:tagLst>
</file>

<file path=ppt/tags/tag29.xml><?xml version="1.0" encoding="utf-8"?>
<p:tagLst xmlns:a="http://schemas.openxmlformats.org/drawingml/2006/main" xmlns:r="http://schemas.openxmlformats.org/officeDocument/2006/relationships" xmlns:p="http://schemas.openxmlformats.org/presentationml/2006/main">
  <p:tag name="GENSWF_SLIDE_UID" val="{9D6939C3-EC4A-4EE8-AB27-0D7D283CC2CA}:6266"/>
  <p:tag name="GENSWF_SLIDE_TITLE" val="Thanks"/>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SLIDE_UID" val="{938004F2-7435-473F-9E0D-71F3318ABA14}:338"/>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SLIDE_UID" val="{5CC3C07E-15E8-459C-B7F4-4D5DEEEBD756}:34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C0CD7C81-4819-4C69-87D5-8EC1CFF3979E}:25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CD2DBB47-9DCF-4BF8-9D22-0EDC39DE4070}:214747851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4CBFFF16-2221-415D-831D-056BB22194AE}:2147478504"/>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CADCE1E7-6709-4219-AF84-EE07A3A90131}:2147478505"/>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1"/>
  <p:tag name="ISPRING_CUSTOM_TIMING_USED" val="0"/>
  <p:tag name="GENSWF_SLIDE_UID" val="{B62F830D-374C-4048-8D86-D76A9C0F606E}:2147478507"/>
</p:tagLst>
</file>

<file path=ppt/theme/theme1.xml><?xml version="1.0" encoding="utf-8"?>
<a:theme xmlns:a="http://schemas.openxmlformats.org/drawingml/2006/main" name="Lenovo Master">
  <a:themeElements>
    <a:clrScheme name="Lenovo Colors">
      <a:dk1>
        <a:srgbClr val="000000"/>
      </a:dk1>
      <a:lt1>
        <a:sysClr val="window" lastClr="FFFFFF"/>
      </a:lt1>
      <a:dk2>
        <a:srgbClr val="8246AF"/>
      </a:dk2>
      <a:lt2>
        <a:srgbClr val="333F48"/>
      </a:lt2>
      <a:accent1>
        <a:srgbClr val="E1140A"/>
      </a:accent1>
      <a:accent2>
        <a:srgbClr val="FF6A00"/>
      </a:accent2>
      <a:accent3>
        <a:srgbClr val="F04187"/>
      </a:accent3>
      <a:accent4>
        <a:srgbClr val="3E8DDD"/>
      </a:accent4>
      <a:accent5>
        <a:srgbClr val="46C8E1"/>
      </a:accent5>
      <a:accent6>
        <a:srgbClr val="6AC346"/>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F7170"/>
        </a:solidFill>
        <a:ln>
          <a:noFill/>
        </a:ln>
      </a:spPr>
      <a:bodyPr lIns="182880" tIns="182880" rIns="182880" bIns="182880" rtlCol="0" anchor="t"/>
      <a:lstStyle>
        <a:defPPr algn="l">
          <a:defRPr sz="1600" dirty="0" err="1" smtClean="0">
            <a:solidFill>
              <a:prstClr val="white"/>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LenovoTemplate-16x9_Lite" id="{16FC8C6C-2306-44F3-8E79-BDBE7A973459}" vid="{96840626-7F96-4314-AF1F-BC16C70D490C}"/>
    </a:ext>
  </a:extLst>
</a:theme>
</file>

<file path=ppt/theme/theme2.xml><?xml version="1.0" encoding="utf-8"?>
<a:theme xmlns:a="http://schemas.openxmlformats.org/drawingml/2006/main" name="LenovoTemplate-16x9">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472d32-921f-4d28-9c96-9d72442cfe35">
      <UserInfo>
        <DisplayName>DAVID TSIN TSE FOO KUNE</DisplayName>
        <AccountId>96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8742BE18AFAC4C8784B3C173B3E0FB" ma:contentTypeVersion="12" ma:contentTypeDescription="Create a new document." ma:contentTypeScope="" ma:versionID="e4f6722e72083fcf6437654ffff1163f">
  <xsd:schema xmlns:xsd="http://www.w3.org/2001/XMLSchema" xmlns:xs="http://www.w3.org/2001/XMLSchema" xmlns:p="http://schemas.microsoft.com/office/2006/metadata/properties" xmlns:ns2="f738d2f9-d602-4daa-bb0b-e94fd00e210b" xmlns:ns3="e9472d32-921f-4d28-9c96-9d72442cfe35" targetNamespace="http://schemas.microsoft.com/office/2006/metadata/properties" ma:root="true" ma:fieldsID="613296389fbf8fbe5c2ed62eaf2f4418" ns2:_="" ns3:_="">
    <xsd:import namespace="f738d2f9-d602-4daa-bb0b-e94fd00e210b"/>
    <xsd:import namespace="e9472d32-921f-4d28-9c96-9d72442cfe3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38d2f9-d602-4daa-bb0b-e94fd00e21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472d32-921f-4d28-9c96-9d72442cfe3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47AB4A-29DA-4C3C-BA28-91C411DF448F}">
  <ds:schemaRefs>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9472d32-921f-4d28-9c96-9d72442cfe35"/>
    <ds:schemaRef ds:uri="f738d2f9-d602-4daa-bb0b-e94fd00e210b"/>
    <ds:schemaRef ds:uri="http://purl.org/dc/terms/"/>
  </ds:schemaRefs>
</ds:datastoreItem>
</file>

<file path=customXml/itemProps2.xml><?xml version="1.0" encoding="utf-8"?>
<ds:datastoreItem xmlns:ds="http://schemas.openxmlformats.org/officeDocument/2006/customXml" ds:itemID="{0EFA1977-EFEB-49F3-AD0A-CA0485641AC4}">
  <ds:schemaRefs>
    <ds:schemaRef ds:uri="http://schemas.microsoft.com/sharepoint/v3/contenttype/forms"/>
  </ds:schemaRefs>
</ds:datastoreItem>
</file>

<file path=customXml/itemProps3.xml><?xml version="1.0" encoding="utf-8"?>
<ds:datastoreItem xmlns:ds="http://schemas.openxmlformats.org/officeDocument/2006/customXml" ds:itemID="{312F6451-2B2B-45BC-A6CC-5F1D39B26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38d2f9-d602-4daa-bb0b-e94fd00e210b"/>
    <ds:schemaRef ds:uri="e9472d32-921f-4d28-9c96-9d72442cf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LenovoTemplate-16x9_Lite</Template>
  <TotalTime>6744</TotalTime>
  <Words>1551</Words>
  <Application>Microsoft Office PowerPoint</Application>
  <PresentationFormat>Custom</PresentationFormat>
  <Paragraphs>167</Paragraphs>
  <Slides>28</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宋体</vt:lpstr>
      <vt:lpstr>DengXian</vt:lpstr>
      <vt:lpstr>Arial</vt:lpstr>
      <vt:lpstr>Calibri</vt:lpstr>
      <vt:lpstr>Open Sans</vt:lpstr>
      <vt:lpstr>Segoe UI</vt:lpstr>
      <vt:lpstr>Segoe UI Semibold</vt:lpstr>
      <vt:lpstr>Wingdings</vt:lpstr>
      <vt:lpstr>Lenovo Master</vt:lpstr>
      <vt:lpstr>LenovoTemplate-16x9</vt:lpstr>
      <vt:lpstr>Connected System Recovery (CSR) New Software &amp; Support Training Learning Material</vt:lpstr>
      <vt:lpstr>Course Topics</vt:lpstr>
      <vt:lpstr>Introduction</vt:lpstr>
      <vt:lpstr>What is Connected System Recovery (CSR)?</vt:lpstr>
      <vt:lpstr>The difference between Microsoft CSR and Lenovo Recovery</vt:lpstr>
      <vt:lpstr>When should I use Connected System Recovery?</vt:lpstr>
      <vt:lpstr>What will my device look like after using CSR?</vt:lpstr>
      <vt:lpstr>What is Connected System Recovery doing to my device?</vt:lpstr>
      <vt:lpstr>Usage Steps</vt:lpstr>
      <vt:lpstr>Connected System Recovery Usage - 1</vt:lpstr>
      <vt:lpstr>Connected System Recovery Usage - 2</vt:lpstr>
      <vt:lpstr>Connected System Recovery Usage - 3</vt:lpstr>
      <vt:lpstr>Downloading Process</vt:lpstr>
      <vt:lpstr>Failure Screenshot</vt:lpstr>
      <vt:lpstr>Installing Process</vt:lpstr>
      <vt:lpstr>First Time Set Up</vt:lpstr>
      <vt:lpstr>Troubleshooting</vt:lpstr>
      <vt:lpstr>Troubleshooting Questions - 1</vt:lpstr>
      <vt:lpstr>PowerPoint Presentation</vt:lpstr>
      <vt:lpstr>Troubleshooting Questions - 3</vt:lpstr>
      <vt:lpstr>Links and Resources</vt:lpstr>
      <vt:lpstr>Links and Resources</vt:lpstr>
      <vt:lpstr>CSR EFI Architecture</vt:lpstr>
      <vt:lpstr>Assessment</vt:lpstr>
      <vt:lpstr>PowerPoint Presentation</vt:lpstr>
      <vt:lpstr>Survey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 Material</dc:title>
  <dc:creator>Guido Focarelli</dc:creator>
  <cp:lastModifiedBy>Chunmiao CM1 Xiong</cp:lastModifiedBy>
  <cp:revision>248</cp:revision>
  <dcterms:created xsi:type="dcterms:W3CDTF">2022-05-05T14:11:01Z</dcterms:created>
  <dcterms:modified xsi:type="dcterms:W3CDTF">2024-11-07T02:08:04Z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0x0101003D8742BE18AFAC4C8784B3C173B3E0FB</vt:lpwstr>
  </property>
</Properties>
</file>